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slideMasters/_rels/slideMaster4.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media/image57.png" ContentType="image/png"/>
  <Override PartName="/ppt/media/image1.png" ContentType="image/png"/>
  <Override PartName="/ppt/media/image58.png" ContentType="image/png"/>
  <Override PartName="/ppt/media/image2.png" ContentType="image/png"/>
  <Override PartName="/ppt/media/image59.png" ContentType="image/png"/>
  <Override PartName="/ppt/media/image3.png" ContentType="image/png"/>
  <Override PartName="/ppt/media/image45.jpeg" ContentType="image/jpe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51.jpeg" ContentType="image/jpeg"/>
  <Override PartName="/ppt/media/image10.png" ContentType="image/png"/>
  <Override PartName="/ppt/media/image11.png" ContentType="image/png"/>
  <Override PartName="/ppt/media/image12.png" ContentType="image/png"/>
  <Override PartName="/ppt/media/image13.png" ContentType="image/png"/>
  <Override PartName="/ppt/media/image46.jpeg" ContentType="image/jpe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52.jpeg" ContentType="image/jpeg"/>
  <Override PartName="/ppt/media/image19.png" ContentType="image/png"/>
  <Override PartName="/ppt/media/image20.png" ContentType="image/png"/>
  <Override PartName="/ppt/media/image21.png" ContentType="image/png"/>
  <Override PartName="/ppt/media/image22.png" ContentType="image/png"/>
  <Override PartName="/ppt/media/image23.png" ContentType="image/png"/>
  <Override PartName="/ppt/media/image47.jpeg" ContentType="image/jpeg"/>
  <Override PartName="/ppt/media/image24.png" ContentType="image/png"/>
  <Override PartName="/ppt/media/image25.png" ContentType="image/png"/>
  <Override PartName="/ppt/media/image26.png" ContentType="image/png"/>
  <Override PartName="/ppt/media/image27.png" ContentType="image/png"/>
  <Override PartName="/ppt/media/image28.png" ContentType="image/png"/>
  <Override PartName="/ppt/media/image29.png" ContentType="image/png"/>
  <Override PartName="/ppt/media/image30.png" ContentType="image/png"/>
  <Override PartName="/ppt/media/image31.tif" ContentType="image/tiff"/>
  <Override PartName="/ppt/media/image32.png" ContentType="image/png"/>
  <Override PartName="/ppt/media/image33.png" ContentType="image/png"/>
  <Override PartName="/ppt/media/image48.jpeg" ContentType="image/jpeg"/>
  <Override PartName="/ppt/media/image34.png" ContentType="image/png"/>
  <Override PartName="/ppt/media/image35.png" ContentType="image/png"/>
  <Override PartName="/ppt/media/image36.png" ContentType="image/png"/>
  <Override PartName="/ppt/media/image37.png" ContentType="image/png"/>
  <Override PartName="/ppt/media/image38.jpeg" ContentType="image/jpeg"/>
  <Override PartName="/ppt/media/image39.jpeg" ContentType="image/jpeg"/>
  <Override PartName="/ppt/media/image55.png" ContentType="image/png"/>
  <Override PartName="/ppt/media/image40.png" ContentType="image/png"/>
  <Override PartName="/ppt/media/image42.jpeg" ContentType="image/jpeg"/>
  <Override PartName="/ppt/media/image41.png" ContentType="image/png"/>
  <Override PartName="/ppt/media/image43.png" ContentType="image/png"/>
  <Override PartName="/ppt/media/image49.jpeg" ContentType="image/jpeg"/>
  <Override PartName="/ppt/media/image44.jpeg" ContentType="image/jpeg"/>
  <Override PartName="/ppt/media/image60.png" ContentType="image/png"/>
  <Override PartName="/ppt/media/image50.jpeg" ContentType="image/jpeg"/>
  <Override PartName="/ppt/media/image53.png" ContentType="image/png"/>
  <Override PartName="/ppt/media/image54.png" ContentType="image/png"/>
  <Override PartName="/ppt/media/image56.png" ContentType="image/png"/>
  <Override PartName="/ppt/media/image61.png" ContentType="image/png"/>
  <Override PartName="/ppt/media/image62.png" ContentType="image/png"/>
  <Override PartName="/ppt/media/image63.png" ContentType="image/png"/>
  <Override PartName="/ppt/media/image64.png" ContentType="image/png"/>
  <Override PartName="/ppt/media/image65.png" ContentType="image/pn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37.xml" ContentType="application/vnd.openxmlformats-officedocument.presentationml.slideLayout+xml"/>
  <Override PartName="/ppt/slideLayouts/slideLayout8.xml" ContentType="application/vnd.openxmlformats-officedocument.presentationml.slideLayout+xml"/>
  <Override PartName="/ppt/slideLayouts/slideLayout38.xml" ContentType="application/vnd.openxmlformats-officedocument.presentationml.slideLayout+xml"/>
  <Override PartName="/ppt/slideLayouts/slideLayout9.xml" ContentType="application/vnd.openxmlformats-officedocument.presentationml.slideLayout+xml"/>
  <Override PartName="/ppt/slideLayouts/slideLayout3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_rels/slideLayout31.xml.rels" ContentType="application/vnd.openxmlformats-package.relationships+xml"/>
  <Override PartName="/ppt/slideLayouts/_rels/slideLayout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38.xml.rels" ContentType="application/vnd.openxmlformats-package.relationships+xml"/>
  <Override PartName="/ppt/slideLayouts/_rels/slideLayout8.xml.rels" ContentType="application/vnd.openxmlformats-package.relationships+xml"/>
  <Override PartName="/ppt/slideLayouts/_rels/slideLayout39.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slideLayouts/_rels/slideLayout40.xml.rels" ContentType="application/vnd.openxmlformats-package.relationships+xml"/>
  <Override PartName="/ppt/slideLayouts/_rels/slideLayout41.xml.rels" ContentType="application/vnd.openxmlformats-package.relationships+xml"/>
  <Override PartName="/ppt/slideLayouts/_rels/slideLayout42.xml.rels" ContentType="application/vnd.openxmlformats-package.relationships+xml"/>
  <Override PartName="/ppt/slideLayouts/_rels/slideLayout43.xml.rels" ContentType="application/vnd.openxmlformats-package.relationships+xml"/>
  <Override PartName="/ppt/slideLayouts/_rels/slideLayout44.xml.rels" ContentType="application/vnd.openxmlformats-package.relationships+xml"/>
  <Override PartName="/ppt/slideLayouts/_rels/slideLayout45.xml.rels" ContentType="application/vnd.openxmlformats-package.relationships+xml"/>
  <Override PartName="/ppt/slideLayouts/_rels/slideLayout46.xml.rels" ContentType="application/vnd.openxmlformats-package.relationships+xml"/>
  <Override PartName="/ppt/slideLayouts/_rels/slideLayout47.xml.rels" ContentType="application/vnd.openxmlformats-package.relationships+xml"/>
  <Override PartName="/ppt/slideLayouts/_rels/slideLayout48.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22.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x="10693400" cy="756285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55" name="PlaceHolder 2"/>
          <p:cNvSpPr>
            <a:spLocks noGrp="1"/>
          </p:cNvSpPr>
          <p:nvPr>
            <p:ph type="body"/>
          </p:nvPr>
        </p:nvSpPr>
        <p:spPr>
          <a:xfrm>
            <a:off x="534600" y="1769400"/>
            <a:ext cx="9623520" cy="2091960"/>
          </a:xfrm>
          <a:prstGeom prst="rect">
            <a:avLst/>
          </a:prstGeom>
        </p:spPr>
        <p:txBody>
          <a:bodyPr lIns="0" rIns="0" tIns="0" bIns="0">
            <a:normAutofit/>
          </a:bodyPr>
          <a:p>
            <a:endParaRPr b="0" lang="fr-FR" sz="3200" spc="-1" strike="noStrike">
              <a:latin typeface="Arial"/>
            </a:endParaRPr>
          </a:p>
        </p:txBody>
      </p:sp>
      <p:sp>
        <p:nvSpPr>
          <p:cNvPr id="56" name="PlaceHolder 3"/>
          <p:cNvSpPr>
            <a:spLocks noGrp="1"/>
          </p:cNvSpPr>
          <p:nvPr>
            <p:ph type="body"/>
          </p:nvPr>
        </p:nvSpPr>
        <p:spPr>
          <a:xfrm>
            <a:off x="534600" y="4060440"/>
            <a:ext cx="962352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58" name="PlaceHolder 2"/>
          <p:cNvSpPr>
            <a:spLocks noGrp="1"/>
          </p:cNvSpPr>
          <p:nvPr>
            <p:ph type="body"/>
          </p:nvPr>
        </p:nvSpPr>
        <p:spPr>
          <a:xfrm>
            <a:off x="534600" y="1769400"/>
            <a:ext cx="4696200" cy="2091960"/>
          </a:xfrm>
          <a:prstGeom prst="rect">
            <a:avLst/>
          </a:prstGeom>
        </p:spPr>
        <p:txBody>
          <a:bodyPr lIns="0" rIns="0" tIns="0" bIns="0">
            <a:normAutofit/>
          </a:bodyPr>
          <a:p>
            <a:endParaRPr b="0" lang="fr-FR" sz="3200" spc="-1" strike="noStrike">
              <a:latin typeface="Arial"/>
            </a:endParaRPr>
          </a:p>
        </p:txBody>
      </p:sp>
      <p:sp>
        <p:nvSpPr>
          <p:cNvPr id="59" name="PlaceHolder 3"/>
          <p:cNvSpPr>
            <a:spLocks noGrp="1"/>
          </p:cNvSpPr>
          <p:nvPr>
            <p:ph type="body"/>
          </p:nvPr>
        </p:nvSpPr>
        <p:spPr>
          <a:xfrm>
            <a:off x="5465880" y="1769400"/>
            <a:ext cx="4696200" cy="2091960"/>
          </a:xfrm>
          <a:prstGeom prst="rect">
            <a:avLst/>
          </a:prstGeom>
        </p:spPr>
        <p:txBody>
          <a:bodyPr lIns="0" rIns="0" tIns="0" bIns="0">
            <a:normAutofit/>
          </a:bodyPr>
          <a:p>
            <a:endParaRPr b="0" lang="fr-FR" sz="3200" spc="-1" strike="noStrike">
              <a:latin typeface="Arial"/>
            </a:endParaRPr>
          </a:p>
        </p:txBody>
      </p:sp>
      <p:sp>
        <p:nvSpPr>
          <p:cNvPr id="60" name="PlaceHolder 4"/>
          <p:cNvSpPr>
            <a:spLocks noGrp="1"/>
          </p:cNvSpPr>
          <p:nvPr>
            <p:ph type="body"/>
          </p:nvPr>
        </p:nvSpPr>
        <p:spPr>
          <a:xfrm>
            <a:off x="534600" y="4060440"/>
            <a:ext cx="4696200" cy="2091960"/>
          </a:xfrm>
          <a:prstGeom prst="rect">
            <a:avLst/>
          </a:prstGeom>
        </p:spPr>
        <p:txBody>
          <a:bodyPr lIns="0" rIns="0" tIns="0" bIns="0">
            <a:normAutofit/>
          </a:bodyPr>
          <a:p>
            <a:endParaRPr b="0" lang="fr-FR" sz="3200" spc="-1" strike="noStrike">
              <a:latin typeface="Arial"/>
            </a:endParaRPr>
          </a:p>
        </p:txBody>
      </p:sp>
      <p:sp>
        <p:nvSpPr>
          <p:cNvPr id="61" name="PlaceHolder 5"/>
          <p:cNvSpPr>
            <a:spLocks noGrp="1"/>
          </p:cNvSpPr>
          <p:nvPr>
            <p:ph type="body"/>
          </p:nvPr>
        </p:nvSpPr>
        <p:spPr>
          <a:xfrm>
            <a:off x="5465880" y="4060440"/>
            <a:ext cx="469620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63" name="PlaceHolder 2"/>
          <p:cNvSpPr>
            <a:spLocks noGrp="1"/>
          </p:cNvSpPr>
          <p:nvPr>
            <p:ph type="body"/>
          </p:nvPr>
        </p:nvSpPr>
        <p:spPr>
          <a:xfrm>
            <a:off x="534600" y="1769400"/>
            <a:ext cx="3098520" cy="2091960"/>
          </a:xfrm>
          <a:prstGeom prst="rect">
            <a:avLst/>
          </a:prstGeom>
        </p:spPr>
        <p:txBody>
          <a:bodyPr lIns="0" rIns="0" tIns="0" bIns="0">
            <a:normAutofit/>
          </a:bodyPr>
          <a:p>
            <a:endParaRPr b="0" lang="fr-FR" sz="3200" spc="-1" strike="noStrike">
              <a:latin typeface="Arial"/>
            </a:endParaRPr>
          </a:p>
        </p:txBody>
      </p:sp>
      <p:sp>
        <p:nvSpPr>
          <p:cNvPr id="64" name="PlaceHolder 3"/>
          <p:cNvSpPr>
            <a:spLocks noGrp="1"/>
          </p:cNvSpPr>
          <p:nvPr>
            <p:ph type="body"/>
          </p:nvPr>
        </p:nvSpPr>
        <p:spPr>
          <a:xfrm>
            <a:off x="3788280" y="1769400"/>
            <a:ext cx="3098520" cy="2091960"/>
          </a:xfrm>
          <a:prstGeom prst="rect">
            <a:avLst/>
          </a:prstGeom>
        </p:spPr>
        <p:txBody>
          <a:bodyPr lIns="0" rIns="0" tIns="0" bIns="0">
            <a:normAutofit/>
          </a:bodyPr>
          <a:p>
            <a:endParaRPr b="0" lang="fr-FR" sz="3200" spc="-1" strike="noStrike">
              <a:latin typeface="Arial"/>
            </a:endParaRPr>
          </a:p>
        </p:txBody>
      </p:sp>
      <p:sp>
        <p:nvSpPr>
          <p:cNvPr id="65" name="PlaceHolder 4"/>
          <p:cNvSpPr>
            <a:spLocks noGrp="1"/>
          </p:cNvSpPr>
          <p:nvPr>
            <p:ph type="body"/>
          </p:nvPr>
        </p:nvSpPr>
        <p:spPr>
          <a:xfrm>
            <a:off x="7042320" y="1769400"/>
            <a:ext cx="3098520" cy="2091960"/>
          </a:xfrm>
          <a:prstGeom prst="rect">
            <a:avLst/>
          </a:prstGeom>
        </p:spPr>
        <p:txBody>
          <a:bodyPr lIns="0" rIns="0" tIns="0" bIns="0">
            <a:normAutofit/>
          </a:bodyPr>
          <a:p>
            <a:endParaRPr b="0" lang="fr-FR" sz="3200" spc="-1" strike="noStrike">
              <a:latin typeface="Arial"/>
            </a:endParaRPr>
          </a:p>
        </p:txBody>
      </p:sp>
      <p:sp>
        <p:nvSpPr>
          <p:cNvPr id="66" name="PlaceHolder 5"/>
          <p:cNvSpPr>
            <a:spLocks noGrp="1"/>
          </p:cNvSpPr>
          <p:nvPr>
            <p:ph type="body"/>
          </p:nvPr>
        </p:nvSpPr>
        <p:spPr>
          <a:xfrm>
            <a:off x="534600" y="4060440"/>
            <a:ext cx="3098520" cy="2091960"/>
          </a:xfrm>
          <a:prstGeom prst="rect">
            <a:avLst/>
          </a:prstGeom>
        </p:spPr>
        <p:txBody>
          <a:bodyPr lIns="0" rIns="0" tIns="0" bIns="0">
            <a:normAutofit/>
          </a:bodyPr>
          <a:p>
            <a:endParaRPr b="0" lang="fr-FR" sz="3200" spc="-1" strike="noStrike">
              <a:latin typeface="Arial"/>
            </a:endParaRPr>
          </a:p>
        </p:txBody>
      </p:sp>
      <p:sp>
        <p:nvSpPr>
          <p:cNvPr id="67" name="PlaceHolder 6"/>
          <p:cNvSpPr>
            <a:spLocks noGrp="1"/>
          </p:cNvSpPr>
          <p:nvPr>
            <p:ph type="body"/>
          </p:nvPr>
        </p:nvSpPr>
        <p:spPr>
          <a:xfrm>
            <a:off x="3788280" y="4060440"/>
            <a:ext cx="3098520" cy="2091960"/>
          </a:xfrm>
          <a:prstGeom prst="rect">
            <a:avLst/>
          </a:prstGeom>
        </p:spPr>
        <p:txBody>
          <a:bodyPr lIns="0" rIns="0" tIns="0" bIns="0">
            <a:normAutofit/>
          </a:bodyPr>
          <a:p>
            <a:endParaRPr b="0" lang="fr-FR" sz="3200" spc="-1" strike="noStrike">
              <a:latin typeface="Arial"/>
            </a:endParaRPr>
          </a:p>
        </p:txBody>
      </p:sp>
      <p:sp>
        <p:nvSpPr>
          <p:cNvPr id="68" name="PlaceHolder 7"/>
          <p:cNvSpPr>
            <a:spLocks noGrp="1"/>
          </p:cNvSpPr>
          <p:nvPr>
            <p:ph type="body"/>
          </p:nvPr>
        </p:nvSpPr>
        <p:spPr>
          <a:xfrm>
            <a:off x="7042320" y="4060440"/>
            <a:ext cx="309852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72"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73" name="PlaceHolder 2"/>
          <p:cNvSpPr>
            <a:spLocks noGrp="1"/>
          </p:cNvSpPr>
          <p:nvPr>
            <p:ph type="subTitle"/>
          </p:nvPr>
        </p:nvSpPr>
        <p:spPr>
          <a:xfrm>
            <a:off x="534600" y="1769400"/>
            <a:ext cx="9623520" cy="438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75" name="PlaceHolder 2"/>
          <p:cNvSpPr>
            <a:spLocks noGrp="1"/>
          </p:cNvSpPr>
          <p:nvPr>
            <p:ph type="body"/>
          </p:nvPr>
        </p:nvSpPr>
        <p:spPr>
          <a:xfrm>
            <a:off x="534600" y="1769400"/>
            <a:ext cx="9623520" cy="4385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77" name="PlaceHolder 2"/>
          <p:cNvSpPr>
            <a:spLocks noGrp="1"/>
          </p:cNvSpPr>
          <p:nvPr>
            <p:ph type="body"/>
          </p:nvPr>
        </p:nvSpPr>
        <p:spPr>
          <a:xfrm>
            <a:off x="534600" y="1769400"/>
            <a:ext cx="4696200" cy="4385880"/>
          </a:xfrm>
          <a:prstGeom prst="rect">
            <a:avLst/>
          </a:prstGeom>
        </p:spPr>
        <p:txBody>
          <a:bodyPr lIns="0" rIns="0" tIns="0" bIns="0">
            <a:normAutofit/>
          </a:bodyPr>
          <a:p>
            <a:endParaRPr b="0" lang="fr-FR" sz="3200" spc="-1" strike="noStrike">
              <a:latin typeface="Arial"/>
            </a:endParaRPr>
          </a:p>
        </p:txBody>
      </p:sp>
      <p:sp>
        <p:nvSpPr>
          <p:cNvPr id="78" name="PlaceHolder 3"/>
          <p:cNvSpPr>
            <a:spLocks noGrp="1"/>
          </p:cNvSpPr>
          <p:nvPr>
            <p:ph type="body"/>
          </p:nvPr>
        </p:nvSpPr>
        <p:spPr>
          <a:xfrm>
            <a:off x="5465880" y="1769400"/>
            <a:ext cx="4696200" cy="4385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79"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80" name="PlaceHolder 1"/>
          <p:cNvSpPr>
            <a:spLocks noGrp="1"/>
          </p:cNvSpPr>
          <p:nvPr>
            <p:ph type="subTitle"/>
          </p:nvPr>
        </p:nvSpPr>
        <p:spPr>
          <a:xfrm>
            <a:off x="534600" y="301680"/>
            <a:ext cx="9623520" cy="5853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82" name="PlaceHolder 2"/>
          <p:cNvSpPr>
            <a:spLocks noGrp="1"/>
          </p:cNvSpPr>
          <p:nvPr>
            <p:ph type="body"/>
          </p:nvPr>
        </p:nvSpPr>
        <p:spPr>
          <a:xfrm>
            <a:off x="534600" y="1769400"/>
            <a:ext cx="4696200" cy="2091960"/>
          </a:xfrm>
          <a:prstGeom prst="rect">
            <a:avLst/>
          </a:prstGeom>
        </p:spPr>
        <p:txBody>
          <a:bodyPr lIns="0" rIns="0" tIns="0" bIns="0">
            <a:normAutofit/>
          </a:bodyPr>
          <a:p>
            <a:endParaRPr b="0" lang="fr-FR" sz="3200" spc="-1" strike="noStrike">
              <a:latin typeface="Arial"/>
            </a:endParaRPr>
          </a:p>
        </p:txBody>
      </p:sp>
      <p:sp>
        <p:nvSpPr>
          <p:cNvPr id="83" name="PlaceHolder 3"/>
          <p:cNvSpPr>
            <a:spLocks noGrp="1"/>
          </p:cNvSpPr>
          <p:nvPr>
            <p:ph type="body"/>
          </p:nvPr>
        </p:nvSpPr>
        <p:spPr>
          <a:xfrm>
            <a:off x="5465880" y="1769400"/>
            <a:ext cx="4696200" cy="4385880"/>
          </a:xfrm>
          <a:prstGeom prst="rect">
            <a:avLst/>
          </a:prstGeom>
        </p:spPr>
        <p:txBody>
          <a:bodyPr lIns="0" rIns="0" tIns="0" bIns="0">
            <a:normAutofit/>
          </a:bodyPr>
          <a:p>
            <a:endParaRPr b="0" lang="fr-FR" sz="3200" spc="-1" strike="noStrike">
              <a:latin typeface="Arial"/>
            </a:endParaRPr>
          </a:p>
        </p:txBody>
      </p:sp>
      <p:sp>
        <p:nvSpPr>
          <p:cNvPr id="84" name="PlaceHolder 4"/>
          <p:cNvSpPr>
            <a:spLocks noGrp="1"/>
          </p:cNvSpPr>
          <p:nvPr>
            <p:ph type="body"/>
          </p:nvPr>
        </p:nvSpPr>
        <p:spPr>
          <a:xfrm>
            <a:off x="534600" y="4060440"/>
            <a:ext cx="469620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34" name="PlaceHolder 2"/>
          <p:cNvSpPr>
            <a:spLocks noGrp="1"/>
          </p:cNvSpPr>
          <p:nvPr>
            <p:ph type="subTitle"/>
          </p:nvPr>
        </p:nvSpPr>
        <p:spPr>
          <a:xfrm>
            <a:off x="534600" y="1769400"/>
            <a:ext cx="9623520" cy="438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85"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86" name="PlaceHolder 2"/>
          <p:cNvSpPr>
            <a:spLocks noGrp="1"/>
          </p:cNvSpPr>
          <p:nvPr>
            <p:ph type="body"/>
          </p:nvPr>
        </p:nvSpPr>
        <p:spPr>
          <a:xfrm>
            <a:off x="534600" y="1769400"/>
            <a:ext cx="4696200" cy="4385880"/>
          </a:xfrm>
          <a:prstGeom prst="rect">
            <a:avLst/>
          </a:prstGeom>
        </p:spPr>
        <p:txBody>
          <a:bodyPr lIns="0" rIns="0" tIns="0" bIns="0">
            <a:normAutofit/>
          </a:bodyPr>
          <a:p>
            <a:endParaRPr b="0" lang="fr-FR" sz="3200" spc="-1" strike="noStrike">
              <a:latin typeface="Arial"/>
            </a:endParaRPr>
          </a:p>
        </p:txBody>
      </p:sp>
      <p:sp>
        <p:nvSpPr>
          <p:cNvPr id="87" name="PlaceHolder 3"/>
          <p:cNvSpPr>
            <a:spLocks noGrp="1"/>
          </p:cNvSpPr>
          <p:nvPr>
            <p:ph type="body"/>
          </p:nvPr>
        </p:nvSpPr>
        <p:spPr>
          <a:xfrm>
            <a:off x="5465880" y="1769400"/>
            <a:ext cx="4696200" cy="2091960"/>
          </a:xfrm>
          <a:prstGeom prst="rect">
            <a:avLst/>
          </a:prstGeom>
        </p:spPr>
        <p:txBody>
          <a:bodyPr lIns="0" rIns="0" tIns="0" bIns="0">
            <a:normAutofit/>
          </a:bodyPr>
          <a:p>
            <a:endParaRPr b="0" lang="fr-FR" sz="3200" spc="-1" strike="noStrike">
              <a:latin typeface="Arial"/>
            </a:endParaRPr>
          </a:p>
        </p:txBody>
      </p:sp>
      <p:sp>
        <p:nvSpPr>
          <p:cNvPr id="88" name="PlaceHolder 4"/>
          <p:cNvSpPr>
            <a:spLocks noGrp="1"/>
          </p:cNvSpPr>
          <p:nvPr>
            <p:ph type="body"/>
          </p:nvPr>
        </p:nvSpPr>
        <p:spPr>
          <a:xfrm>
            <a:off x="5465880" y="4060440"/>
            <a:ext cx="469620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90" name="PlaceHolder 2"/>
          <p:cNvSpPr>
            <a:spLocks noGrp="1"/>
          </p:cNvSpPr>
          <p:nvPr>
            <p:ph type="body"/>
          </p:nvPr>
        </p:nvSpPr>
        <p:spPr>
          <a:xfrm>
            <a:off x="534600" y="1769400"/>
            <a:ext cx="4696200" cy="2091960"/>
          </a:xfrm>
          <a:prstGeom prst="rect">
            <a:avLst/>
          </a:prstGeom>
        </p:spPr>
        <p:txBody>
          <a:bodyPr lIns="0" rIns="0" tIns="0" bIns="0">
            <a:normAutofit/>
          </a:bodyPr>
          <a:p>
            <a:endParaRPr b="0" lang="fr-FR" sz="3200" spc="-1" strike="noStrike">
              <a:latin typeface="Arial"/>
            </a:endParaRPr>
          </a:p>
        </p:txBody>
      </p:sp>
      <p:sp>
        <p:nvSpPr>
          <p:cNvPr id="91" name="PlaceHolder 3"/>
          <p:cNvSpPr>
            <a:spLocks noGrp="1"/>
          </p:cNvSpPr>
          <p:nvPr>
            <p:ph type="body"/>
          </p:nvPr>
        </p:nvSpPr>
        <p:spPr>
          <a:xfrm>
            <a:off x="5465880" y="1769400"/>
            <a:ext cx="4696200" cy="2091960"/>
          </a:xfrm>
          <a:prstGeom prst="rect">
            <a:avLst/>
          </a:prstGeom>
        </p:spPr>
        <p:txBody>
          <a:bodyPr lIns="0" rIns="0" tIns="0" bIns="0">
            <a:normAutofit/>
          </a:bodyPr>
          <a:p>
            <a:endParaRPr b="0" lang="fr-FR" sz="3200" spc="-1" strike="noStrike">
              <a:latin typeface="Arial"/>
            </a:endParaRPr>
          </a:p>
        </p:txBody>
      </p:sp>
      <p:sp>
        <p:nvSpPr>
          <p:cNvPr id="92" name="PlaceHolder 4"/>
          <p:cNvSpPr>
            <a:spLocks noGrp="1"/>
          </p:cNvSpPr>
          <p:nvPr>
            <p:ph type="body"/>
          </p:nvPr>
        </p:nvSpPr>
        <p:spPr>
          <a:xfrm>
            <a:off x="534600" y="4060440"/>
            <a:ext cx="962352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94" name="PlaceHolder 2"/>
          <p:cNvSpPr>
            <a:spLocks noGrp="1"/>
          </p:cNvSpPr>
          <p:nvPr>
            <p:ph type="body"/>
          </p:nvPr>
        </p:nvSpPr>
        <p:spPr>
          <a:xfrm>
            <a:off x="534600" y="1769400"/>
            <a:ext cx="9623520" cy="2091960"/>
          </a:xfrm>
          <a:prstGeom prst="rect">
            <a:avLst/>
          </a:prstGeom>
        </p:spPr>
        <p:txBody>
          <a:bodyPr lIns="0" rIns="0" tIns="0" bIns="0">
            <a:normAutofit/>
          </a:bodyPr>
          <a:p>
            <a:endParaRPr b="0" lang="fr-FR" sz="3200" spc="-1" strike="noStrike">
              <a:latin typeface="Arial"/>
            </a:endParaRPr>
          </a:p>
        </p:txBody>
      </p:sp>
      <p:sp>
        <p:nvSpPr>
          <p:cNvPr id="95" name="PlaceHolder 3"/>
          <p:cNvSpPr>
            <a:spLocks noGrp="1"/>
          </p:cNvSpPr>
          <p:nvPr>
            <p:ph type="body"/>
          </p:nvPr>
        </p:nvSpPr>
        <p:spPr>
          <a:xfrm>
            <a:off x="534600" y="4060440"/>
            <a:ext cx="962352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96"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97" name="PlaceHolder 2"/>
          <p:cNvSpPr>
            <a:spLocks noGrp="1"/>
          </p:cNvSpPr>
          <p:nvPr>
            <p:ph type="body"/>
          </p:nvPr>
        </p:nvSpPr>
        <p:spPr>
          <a:xfrm>
            <a:off x="534600" y="1769400"/>
            <a:ext cx="4696200" cy="2091960"/>
          </a:xfrm>
          <a:prstGeom prst="rect">
            <a:avLst/>
          </a:prstGeom>
        </p:spPr>
        <p:txBody>
          <a:bodyPr lIns="0" rIns="0" tIns="0" bIns="0">
            <a:normAutofit/>
          </a:bodyPr>
          <a:p>
            <a:endParaRPr b="0" lang="fr-FR" sz="3200" spc="-1" strike="noStrike">
              <a:latin typeface="Arial"/>
            </a:endParaRPr>
          </a:p>
        </p:txBody>
      </p:sp>
      <p:sp>
        <p:nvSpPr>
          <p:cNvPr id="98" name="PlaceHolder 3"/>
          <p:cNvSpPr>
            <a:spLocks noGrp="1"/>
          </p:cNvSpPr>
          <p:nvPr>
            <p:ph type="body"/>
          </p:nvPr>
        </p:nvSpPr>
        <p:spPr>
          <a:xfrm>
            <a:off x="5465880" y="1769400"/>
            <a:ext cx="4696200" cy="2091960"/>
          </a:xfrm>
          <a:prstGeom prst="rect">
            <a:avLst/>
          </a:prstGeom>
        </p:spPr>
        <p:txBody>
          <a:bodyPr lIns="0" rIns="0" tIns="0" bIns="0">
            <a:normAutofit/>
          </a:bodyPr>
          <a:p>
            <a:endParaRPr b="0" lang="fr-FR" sz="3200" spc="-1" strike="noStrike">
              <a:latin typeface="Arial"/>
            </a:endParaRPr>
          </a:p>
        </p:txBody>
      </p:sp>
      <p:sp>
        <p:nvSpPr>
          <p:cNvPr id="99" name="PlaceHolder 4"/>
          <p:cNvSpPr>
            <a:spLocks noGrp="1"/>
          </p:cNvSpPr>
          <p:nvPr>
            <p:ph type="body"/>
          </p:nvPr>
        </p:nvSpPr>
        <p:spPr>
          <a:xfrm>
            <a:off x="534600" y="4060440"/>
            <a:ext cx="4696200" cy="2091960"/>
          </a:xfrm>
          <a:prstGeom prst="rect">
            <a:avLst/>
          </a:prstGeom>
        </p:spPr>
        <p:txBody>
          <a:bodyPr lIns="0" rIns="0" tIns="0" bIns="0">
            <a:normAutofit/>
          </a:bodyPr>
          <a:p>
            <a:endParaRPr b="0" lang="fr-FR" sz="3200" spc="-1" strike="noStrike">
              <a:latin typeface="Arial"/>
            </a:endParaRPr>
          </a:p>
        </p:txBody>
      </p:sp>
      <p:sp>
        <p:nvSpPr>
          <p:cNvPr id="100" name="PlaceHolder 5"/>
          <p:cNvSpPr>
            <a:spLocks noGrp="1"/>
          </p:cNvSpPr>
          <p:nvPr>
            <p:ph type="body"/>
          </p:nvPr>
        </p:nvSpPr>
        <p:spPr>
          <a:xfrm>
            <a:off x="5465880" y="4060440"/>
            <a:ext cx="469620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02" name="PlaceHolder 2"/>
          <p:cNvSpPr>
            <a:spLocks noGrp="1"/>
          </p:cNvSpPr>
          <p:nvPr>
            <p:ph type="body"/>
          </p:nvPr>
        </p:nvSpPr>
        <p:spPr>
          <a:xfrm>
            <a:off x="534600" y="1769400"/>
            <a:ext cx="3098520" cy="2091960"/>
          </a:xfrm>
          <a:prstGeom prst="rect">
            <a:avLst/>
          </a:prstGeom>
        </p:spPr>
        <p:txBody>
          <a:bodyPr lIns="0" rIns="0" tIns="0" bIns="0">
            <a:normAutofit/>
          </a:bodyPr>
          <a:p>
            <a:endParaRPr b="0" lang="fr-FR" sz="3200" spc="-1" strike="noStrike">
              <a:latin typeface="Arial"/>
            </a:endParaRPr>
          </a:p>
        </p:txBody>
      </p:sp>
      <p:sp>
        <p:nvSpPr>
          <p:cNvPr id="103" name="PlaceHolder 3"/>
          <p:cNvSpPr>
            <a:spLocks noGrp="1"/>
          </p:cNvSpPr>
          <p:nvPr>
            <p:ph type="body"/>
          </p:nvPr>
        </p:nvSpPr>
        <p:spPr>
          <a:xfrm>
            <a:off x="3788280" y="1769400"/>
            <a:ext cx="3098520" cy="2091960"/>
          </a:xfrm>
          <a:prstGeom prst="rect">
            <a:avLst/>
          </a:prstGeom>
        </p:spPr>
        <p:txBody>
          <a:bodyPr lIns="0" rIns="0" tIns="0" bIns="0">
            <a:normAutofit/>
          </a:bodyPr>
          <a:p>
            <a:endParaRPr b="0" lang="fr-FR" sz="3200" spc="-1" strike="noStrike">
              <a:latin typeface="Arial"/>
            </a:endParaRPr>
          </a:p>
        </p:txBody>
      </p:sp>
      <p:sp>
        <p:nvSpPr>
          <p:cNvPr id="104" name="PlaceHolder 4"/>
          <p:cNvSpPr>
            <a:spLocks noGrp="1"/>
          </p:cNvSpPr>
          <p:nvPr>
            <p:ph type="body"/>
          </p:nvPr>
        </p:nvSpPr>
        <p:spPr>
          <a:xfrm>
            <a:off x="7042320" y="1769400"/>
            <a:ext cx="3098520" cy="2091960"/>
          </a:xfrm>
          <a:prstGeom prst="rect">
            <a:avLst/>
          </a:prstGeom>
        </p:spPr>
        <p:txBody>
          <a:bodyPr lIns="0" rIns="0" tIns="0" bIns="0">
            <a:normAutofit/>
          </a:bodyPr>
          <a:p>
            <a:endParaRPr b="0" lang="fr-FR" sz="3200" spc="-1" strike="noStrike">
              <a:latin typeface="Arial"/>
            </a:endParaRPr>
          </a:p>
        </p:txBody>
      </p:sp>
      <p:sp>
        <p:nvSpPr>
          <p:cNvPr id="105" name="PlaceHolder 5"/>
          <p:cNvSpPr>
            <a:spLocks noGrp="1"/>
          </p:cNvSpPr>
          <p:nvPr>
            <p:ph type="body"/>
          </p:nvPr>
        </p:nvSpPr>
        <p:spPr>
          <a:xfrm>
            <a:off x="534600" y="4060440"/>
            <a:ext cx="3098520" cy="2091960"/>
          </a:xfrm>
          <a:prstGeom prst="rect">
            <a:avLst/>
          </a:prstGeom>
        </p:spPr>
        <p:txBody>
          <a:bodyPr lIns="0" rIns="0" tIns="0" bIns="0">
            <a:normAutofit/>
          </a:bodyPr>
          <a:p>
            <a:endParaRPr b="0" lang="fr-FR" sz="3200" spc="-1" strike="noStrike">
              <a:latin typeface="Arial"/>
            </a:endParaRPr>
          </a:p>
        </p:txBody>
      </p:sp>
      <p:sp>
        <p:nvSpPr>
          <p:cNvPr id="106" name="PlaceHolder 6"/>
          <p:cNvSpPr>
            <a:spLocks noGrp="1"/>
          </p:cNvSpPr>
          <p:nvPr>
            <p:ph type="body"/>
          </p:nvPr>
        </p:nvSpPr>
        <p:spPr>
          <a:xfrm>
            <a:off x="3788280" y="4060440"/>
            <a:ext cx="3098520" cy="2091960"/>
          </a:xfrm>
          <a:prstGeom prst="rect">
            <a:avLst/>
          </a:prstGeom>
        </p:spPr>
        <p:txBody>
          <a:bodyPr lIns="0" rIns="0" tIns="0" bIns="0">
            <a:normAutofit/>
          </a:bodyPr>
          <a:p>
            <a:endParaRPr b="0" lang="fr-FR" sz="3200" spc="-1" strike="noStrike">
              <a:latin typeface="Arial"/>
            </a:endParaRPr>
          </a:p>
        </p:txBody>
      </p:sp>
      <p:sp>
        <p:nvSpPr>
          <p:cNvPr id="107" name="PlaceHolder 7"/>
          <p:cNvSpPr>
            <a:spLocks noGrp="1"/>
          </p:cNvSpPr>
          <p:nvPr>
            <p:ph type="body"/>
          </p:nvPr>
        </p:nvSpPr>
        <p:spPr>
          <a:xfrm>
            <a:off x="7042320" y="4060440"/>
            <a:ext cx="309852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11"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12" name="PlaceHolder 2"/>
          <p:cNvSpPr>
            <a:spLocks noGrp="1"/>
          </p:cNvSpPr>
          <p:nvPr>
            <p:ph type="subTitle"/>
          </p:nvPr>
        </p:nvSpPr>
        <p:spPr>
          <a:xfrm>
            <a:off x="534600" y="1769400"/>
            <a:ext cx="9623520" cy="438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14" name="PlaceHolder 2"/>
          <p:cNvSpPr>
            <a:spLocks noGrp="1"/>
          </p:cNvSpPr>
          <p:nvPr>
            <p:ph type="body"/>
          </p:nvPr>
        </p:nvSpPr>
        <p:spPr>
          <a:xfrm>
            <a:off x="534600" y="1769400"/>
            <a:ext cx="9623520" cy="4385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16" name="PlaceHolder 2"/>
          <p:cNvSpPr>
            <a:spLocks noGrp="1"/>
          </p:cNvSpPr>
          <p:nvPr>
            <p:ph type="body"/>
          </p:nvPr>
        </p:nvSpPr>
        <p:spPr>
          <a:xfrm>
            <a:off x="534600" y="1769400"/>
            <a:ext cx="4696200" cy="4385880"/>
          </a:xfrm>
          <a:prstGeom prst="rect">
            <a:avLst/>
          </a:prstGeom>
        </p:spPr>
        <p:txBody>
          <a:bodyPr lIns="0" rIns="0" tIns="0" bIns="0">
            <a:normAutofit/>
          </a:bodyPr>
          <a:p>
            <a:endParaRPr b="0" lang="fr-FR" sz="3200" spc="-1" strike="noStrike">
              <a:latin typeface="Arial"/>
            </a:endParaRPr>
          </a:p>
        </p:txBody>
      </p:sp>
      <p:sp>
        <p:nvSpPr>
          <p:cNvPr id="117" name="PlaceHolder 3"/>
          <p:cNvSpPr>
            <a:spLocks noGrp="1"/>
          </p:cNvSpPr>
          <p:nvPr>
            <p:ph type="body"/>
          </p:nvPr>
        </p:nvSpPr>
        <p:spPr>
          <a:xfrm>
            <a:off x="5465880" y="1769400"/>
            <a:ext cx="4696200" cy="4385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18"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36" name="PlaceHolder 2"/>
          <p:cNvSpPr>
            <a:spLocks noGrp="1"/>
          </p:cNvSpPr>
          <p:nvPr>
            <p:ph type="body"/>
          </p:nvPr>
        </p:nvSpPr>
        <p:spPr>
          <a:xfrm>
            <a:off x="534600" y="1769400"/>
            <a:ext cx="9623520" cy="4385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9" name="PlaceHolder 1"/>
          <p:cNvSpPr>
            <a:spLocks noGrp="1"/>
          </p:cNvSpPr>
          <p:nvPr>
            <p:ph type="subTitle"/>
          </p:nvPr>
        </p:nvSpPr>
        <p:spPr>
          <a:xfrm>
            <a:off x="534600" y="301680"/>
            <a:ext cx="9623520" cy="5853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21" name="PlaceHolder 2"/>
          <p:cNvSpPr>
            <a:spLocks noGrp="1"/>
          </p:cNvSpPr>
          <p:nvPr>
            <p:ph type="body"/>
          </p:nvPr>
        </p:nvSpPr>
        <p:spPr>
          <a:xfrm>
            <a:off x="534600" y="1769400"/>
            <a:ext cx="4696200" cy="2091960"/>
          </a:xfrm>
          <a:prstGeom prst="rect">
            <a:avLst/>
          </a:prstGeom>
        </p:spPr>
        <p:txBody>
          <a:bodyPr lIns="0" rIns="0" tIns="0" bIns="0">
            <a:normAutofit/>
          </a:bodyPr>
          <a:p>
            <a:endParaRPr b="0" lang="fr-FR" sz="3200" spc="-1" strike="noStrike">
              <a:latin typeface="Arial"/>
            </a:endParaRPr>
          </a:p>
        </p:txBody>
      </p:sp>
      <p:sp>
        <p:nvSpPr>
          <p:cNvPr id="122" name="PlaceHolder 3"/>
          <p:cNvSpPr>
            <a:spLocks noGrp="1"/>
          </p:cNvSpPr>
          <p:nvPr>
            <p:ph type="body"/>
          </p:nvPr>
        </p:nvSpPr>
        <p:spPr>
          <a:xfrm>
            <a:off x="5465880" y="1769400"/>
            <a:ext cx="4696200" cy="4385880"/>
          </a:xfrm>
          <a:prstGeom prst="rect">
            <a:avLst/>
          </a:prstGeom>
        </p:spPr>
        <p:txBody>
          <a:bodyPr lIns="0" rIns="0" tIns="0" bIns="0">
            <a:normAutofit/>
          </a:bodyPr>
          <a:p>
            <a:endParaRPr b="0" lang="fr-FR" sz="3200" spc="-1" strike="noStrike">
              <a:latin typeface="Arial"/>
            </a:endParaRPr>
          </a:p>
        </p:txBody>
      </p:sp>
      <p:sp>
        <p:nvSpPr>
          <p:cNvPr id="123" name="PlaceHolder 4"/>
          <p:cNvSpPr>
            <a:spLocks noGrp="1"/>
          </p:cNvSpPr>
          <p:nvPr>
            <p:ph type="body"/>
          </p:nvPr>
        </p:nvSpPr>
        <p:spPr>
          <a:xfrm>
            <a:off x="534600" y="4060440"/>
            <a:ext cx="469620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25" name="PlaceHolder 2"/>
          <p:cNvSpPr>
            <a:spLocks noGrp="1"/>
          </p:cNvSpPr>
          <p:nvPr>
            <p:ph type="body"/>
          </p:nvPr>
        </p:nvSpPr>
        <p:spPr>
          <a:xfrm>
            <a:off x="534600" y="1769400"/>
            <a:ext cx="4696200" cy="4385880"/>
          </a:xfrm>
          <a:prstGeom prst="rect">
            <a:avLst/>
          </a:prstGeom>
        </p:spPr>
        <p:txBody>
          <a:bodyPr lIns="0" rIns="0" tIns="0" bIns="0">
            <a:normAutofit/>
          </a:bodyPr>
          <a:p>
            <a:endParaRPr b="0" lang="fr-FR" sz="3200" spc="-1" strike="noStrike">
              <a:latin typeface="Arial"/>
            </a:endParaRPr>
          </a:p>
        </p:txBody>
      </p:sp>
      <p:sp>
        <p:nvSpPr>
          <p:cNvPr id="126" name="PlaceHolder 3"/>
          <p:cNvSpPr>
            <a:spLocks noGrp="1"/>
          </p:cNvSpPr>
          <p:nvPr>
            <p:ph type="body"/>
          </p:nvPr>
        </p:nvSpPr>
        <p:spPr>
          <a:xfrm>
            <a:off x="5465880" y="1769400"/>
            <a:ext cx="4696200" cy="2091960"/>
          </a:xfrm>
          <a:prstGeom prst="rect">
            <a:avLst/>
          </a:prstGeom>
        </p:spPr>
        <p:txBody>
          <a:bodyPr lIns="0" rIns="0" tIns="0" bIns="0">
            <a:normAutofit/>
          </a:bodyPr>
          <a:p>
            <a:endParaRPr b="0" lang="fr-FR" sz="3200" spc="-1" strike="noStrike">
              <a:latin typeface="Arial"/>
            </a:endParaRPr>
          </a:p>
        </p:txBody>
      </p:sp>
      <p:sp>
        <p:nvSpPr>
          <p:cNvPr id="127" name="PlaceHolder 4"/>
          <p:cNvSpPr>
            <a:spLocks noGrp="1"/>
          </p:cNvSpPr>
          <p:nvPr>
            <p:ph type="body"/>
          </p:nvPr>
        </p:nvSpPr>
        <p:spPr>
          <a:xfrm>
            <a:off x="5465880" y="4060440"/>
            <a:ext cx="469620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29" name="PlaceHolder 2"/>
          <p:cNvSpPr>
            <a:spLocks noGrp="1"/>
          </p:cNvSpPr>
          <p:nvPr>
            <p:ph type="body"/>
          </p:nvPr>
        </p:nvSpPr>
        <p:spPr>
          <a:xfrm>
            <a:off x="534600" y="1769400"/>
            <a:ext cx="4696200" cy="2091960"/>
          </a:xfrm>
          <a:prstGeom prst="rect">
            <a:avLst/>
          </a:prstGeom>
        </p:spPr>
        <p:txBody>
          <a:bodyPr lIns="0" rIns="0" tIns="0" bIns="0">
            <a:normAutofit/>
          </a:bodyPr>
          <a:p>
            <a:endParaRPr b="0" lang="fr-FR" sz="3200" spc="-1" strike="noStrike">
              <a:latin typeface="Arial"/>
            </a:endParaRPr>
          </a:p>
        </p:txBody>
      </p:sp>
      <p:sp>
        <p:nvSpPr>
          <p:cNvPr id="130" name="PlaceHolder 3"/>
          <p:cNvSpPr>
            <a:spLocks noGrp="1"/>
          </p:cNvSpPr>
          <p:nvPr>
            <p:ph type="body"/>
          </p:nvPr>
        </p:nvSpPr>
        <p:spPr>
          <a:xfrm>
            <a:off x="5465880" y="1769400"/>
            <a:ext cx="4696200" cy="2091960"/>
          </a:xfrm>
          <a:prstGeom prst="rect">
            <a:avLst/>
          </a:prstGeom>
        </p:spPr>
        <p:txBody>
          <a:bodyPr lIns="0" rIns="0" tIns="0" bIns="0">
            <a:normAutofit/>
          </a:bodyPr>
          <a:p>
            <a:endParaRPr b="0" lang="fr-FR" sz="3200" spc="-1" strike="noStrike">
              <a:latin typeface="Arial"/>
            </a:endParaRPr>
          </a:p>
        </p:txBody>
      </p:sp>
      <p:sp>
        <p:nvSpPr>
          <p:cNvPr id="131" name="PlaceHolder 4"/>
          <p:cNvSpPr>
            <a:spLocks noGrp="1"/>
          </p:cNvSpPr>
          <p:nvPr>
            <p:ph type="body"/>
          </p:nvPr>
        </p:nvSpPr>
        <p:spPr>
          <a:xfrm>
            <a:off x="534600" y="4060440"/>
            <a:ext cx="962352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32"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33" name="PlaceHolder 2"/>
          <p:cNvSpPr>
            <a:spLocks noGrp="1"/>
          </p:cNvSpPr>
          <p:nvPr>
            <p:ph type="body"/>
          </p:nvPr>
        </p:nvSpPr>
        <p:spPr>
          <a:xfrm>
            <a:off x="534600" y="1769400"/>
            <a:ext cx="9623520" cy="2091960"/>
          </a:xfrm>
          <a:prstGeom prst="rect">
            <a:avLst/>
          </a:prstGeom>
        </p:spPr>
        <p:txBody>
          <a:bodyPr lIns="0" rIns="0" tIns="0" bIns="0">
            <a:normAutofit/>
          </a:bodyPr>
          <a:p>
            <a:endParaRPr b="0" lang="fr-FR" sz="3200" spc="-1" strike="noStrike">
              <a:latin typeface="Arial"/>
            </a:endParaRPr>
          </a:p>
        </p:txBody>
      </p:sp>
      <p:sp>
        <p:nvSpPr>
          <p:cNvPr id="134" name="PlaceHolder 3"/>
          <p:cNvSpPr>
            <a:spLocks noGrp="1"/>
          </p:cNvSpPr>
          <p:nvPr>
            <p:ph type="body"/>
          </p:nvPr>
        </p:nvSpPr>
        <p:spPr>
          <a:xfrm>
            <a:off x="534600" y="4060440"/>
            <a:ext cx="962352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36" name="PlaceHolder 2"/>
          <p:cNvSpPr>
            <a:spLocks noGrp="1"/>
          </p:cNvSpPr>
          <p:nvPr>
            <p:ph type="body"/>
          </p:nvPr>
        </p:nvSpPr>
        <p:spPr>
          <a:xfrm>
            <a:off x="534600" y="1769400"/>
            <a:ext cx="4696200" cy="2091960"/>
          </a:xfrm>
          <a:prstGeom prst="rect">
            <a:avLst/>
          </a:prstGeom>
        </p:spPr>
        <p:txBody>
          <a:bodyPr lIns="0" rIns="0" tIns="0" bIns="0">
            <a:normAutofit/>
          </a:bodyPr>
          <a:p>
            <a:endParaRPr b="0" lang="fr-FR" sz="3200" spc="-1" strike="noStrike">
              <a:latin typeface="Arial"/>
            </a:endParaRPr>
          </a:p>
        </p:txBody>
      </p:sp>
      <p:sp>
        <p:nvSpPr>
          <p:cNvPr id="137" name="PlaceHolder 3"/>
          <p:cNvSpPr>
            <a:spLocks noGrp="1"/>
          </p:cNvSpPr>
          <p:nvPr>
            <p:ph type="body"/>
          </p:nvPr>
        </p:nvSpPr>
        <p:spPr>
          <a:xfrm>
            <a:off x="5465880" y="1769400"/>
            <a:ext cx="4696200" cy="2091960"/>
          </a:xfrm>
          <a:prstGeom prst="rect">
            <a:avLst/>
          </a:prstGeom>
        </p:spPr>
        <p:txBody>
          <a:bodyPr lIns="0" rIns="0" tIns="0" bIns="0">
            <a:normAutofit/>
          </a:bodyPr>
          <a:p>
            <a:endParaRPr b="0" lang="fr-FR" sz="3200" spc="-1" strike="noStrike">
              <a:latin typeface="Arial"/>
            </a:endParaRPr>
          </a:p>
        </p:txBody>
      </p:sp>
      <p:sp>
        <p:nvSpPr>
          <p:cNvPr id="138" name="PlaceHolder 4"/>
          <p:cNvSpPr>
            <a:spLocks noGrp="1"/>
          </p:cNvSpPr>
          <p:nvPr>
            <p:ph type="body"/>
          </p:nvPr>
        </p:nvSpPr>
        <p:spPr>
          <a:xfrm>
            <a:off x="534600" y="4060440"/>
            <a:ext cx="4696200" cy="2091960"/>
          </a:xfrm>
          <a:prstGeom prst="rect">
            <a:avLst/>
          </a:prstGeom>
        </p:spPr>
        <p:txBody>
          <a:bodyPr lIns="0" rIns="0" tIns="0" bIns="0">
            <a:normAutofit/>
          </a:bodyPr>
          <a:p>
            <a:endParaRPr b="0" lang="fr-FR" sz="3200" spc="-1" strike="noStrike">
              <a:latin typeface="Arial"/>
            </a:endParaRPr>
          </a:p>
        </p:txBody>
      </p:sp>
      <p:sp>
        <p:nvSpPr>
          <p:cNvPr id="139" name="PlaceHolder 5"/>
          <p:cNvSpPr>
            <a:spLocks noGrp="1"/>
          </p:cNvSpPr>
          <p:nvPr>
            <p:ph type="body"/>
          </p:nvPr>
        </p:nvSpPr>
        <p:spPr>
          <a:xfrm>
            <a:off x="5465880" y="4060440"/>
            <a:ext cx="469620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41" name="PlaceHolder 2"/>
          <p:cNvSpPr>
            <a:spLocks noGrp="1"/>
          </p:cNvSpPr>
          <p:nvPr>
            <p:ph type="body"/>
          </p:nvPr>
        </p:nvSpPr>
        <p:spPr>
          <a:xfrm>
            <a:off x="534600" y="1769400"/>
            <a:ext cx="3098520" cy="2091960"/>
          </a:xfrm>
          <a:prstGeom prst="rect">
            <a:avLst/>
          </a:prstGeom>
        </p:spPr>
        <p:txBody>
          <a:bodyPr lIns="0" rIns="0" tIns="0" bIns="0">
            <a:normAutofit/>
          </a:bodyPr>
          <a:p>
            <a:endParaRPr b="0" lang="fr-FR" sz="3200" spc="-1" strike="noStrike">
              <a:latin typeface="Arial"/>
            </a:endParaRPr>
          </a:p>
        </p:txBody>
      </p:sp>
      <p:sp>
        <p:nvSpPr>
          <p:cNvPr id="142" name="PlaceHolder 3"/>
          <p:cNvSpPr>
            <a:spLocks noGrp="1"/>
          </p:cNvSpPr>
          <p:nvPr>
            <p:ph type="body"/>
          </p:nvPr>
        </p:nvSpPr>
        <p:spPr>
          <a:xfrm>
            <a:off x="3788280" y="1769400"/>
            <a:ext cx="3098520" cy="2091960"/>
          </a:xfrm>
          <a:prstGeom prst="rect">
            <a:avLst/>
          </a:prstGeom>
        </p:spPr>
        <p:txBody>
          <a:bodyPr lIns="0" rIns="0" tIns="0" bIns="0">
            <a:normAutofit/>
          </a:bodyPr>
          <a:p>
            <a:endParaRPr b="0" lang="fr-FR" sz="3200" spc="-1" strike="noStrike">
              <a:latin typeface="Arial"/>
            </a:endParaRPr>
          </a:p>
        </p:txBody>
      </p:sp>
      <p:sp>
        <p:nvSpPr>
          <p:cNvPr id="143" name="PlaceHolder 4"/>
          <p:cNvSpPr>
            <a:spLocks noGrp="1"/>
          </p:cNvSpPr>
          <p:nvPr>
            <p:ph type="body"/>
          </p:nvPr>
        </p:nvSpPr>
        <p:spPr>
          <a:xfrm>
            <a:off x="7042320" y="1769400"/>
            <a:ext cx="3098520" cy="2091960"/>
          </a:xfrm>
          <a:prstGeom prst="rect">
            <a:avLst/>
          </a:prstGeom>
        </p:spPr>
        <p:txBody>
          <a:bodyPr lIns="0" rIns="0" tIns="0" bIns="0">
            <a:normAutofit/>
          </a:bodyPr>
          <a:p>
            <a:endParaRPr b="0" lang="fr-FR" sz="3200" spc="-1" strike="noStrike">
              <a:latin typeface="Arial"/>
            </a:endParaRPr>
          </a:p>
        </p:txBody>
      </p:sp>
      <p:sp>
        <p:nvSpPr>
          <p:cNvPr id="144" name="PlaceHolder 5"/>
          <p:cNvSpPr>
            <a:spLocks noGrp="1"/>
          </p:cNvSpPr>
          <p:nvPr>
            <p:ph type="body"/>
          </p:nvPr>
        </p:nvSpPr>
        <p:spPr>
          <a:xfrm>
            <a:off x="534600" y="4060440"/>
            <a:ext cx="3098520" cy="2091960"/>
          </a:xfrm>
          <a:prstGeom prst="rect">
            <a:avLst/>
          </a:prstGeom>
        </p:spPr>
        <p:txBody>
          <a:bodyPr lIns="0" rIns="0" tIns="0" bIns="0">
            <a:normAutofit/>
          </a:bodyPr>
          <a:p>
            <a:endParaRPr b="0" lang="fr-FR" sz="3200" spc="-1" strike="noStrike">
              <a:latin typeface="Arial"/>
            </a:endParaRPr>
          </a:p>
        </p:txBody>
      </p:sp>
      <p:sp>
        <p:nvSpPr>
          <p:cNvPr id="145" name="PlaceHolder 6"/>
          <p:cNvSpPr>
            <a:spLocks noGrp="1"/>
          </p:cNvSpPr>
          <p:nvPr>
            <p:ph type="body"/>
          </p:nvPr>
        </p:nvSpPr>
        <p:spPr>
          <a:xfrm>
            <a:off x="3788280" y="4060440"/>
            <a:ext cx="3098520" cy="2091960"/>
          </a:xfrm>
          <a:prstGeom prst="rect">
            <a:avLst/>
          </a:prstGeom>
        </p:spPr>
        <p:txBody>
          <a:bodyPr lIns="0" rIns="0" tIns="0" bIns="0">
            <a:normAutofit/>
          </a:bodyPr>
          <a:p>
            <a:endParaRPr b="0" lang="fr-FR" sz="3200" spc="-1" strike="noStrike">
              <a:latin typeface="Arial"/>
            </a:endParaRPr>
          </a:p>
        </p:txBody>
      </p:sp>
      <p:sp>
        <p:nvSpPr>
          <p:cNvPr id="146" name="PlaceHolder 7"/>
          <p:cNvSpPr>
            <a:spLocks noGrp="1"/>
          </p:cNvSpPr>
          <p:nvPr>
            <p:ph type="body"/>
          </p:nvPr>
        </p:nvSpPr>
        <p:spPr>
          <a:xfrm>
            <a:off x="7042320" y="4060440"/>
            <a:ext cx="309852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80"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81" name="PlaceHolder 2"/>
          <p:cNvSpPr>
            <a:spLocks noGrp="1"/>
          </p:cNvSpPr>
          <p:nvPr>
            <p:ph type="subTitle"/>
          </p:nvPr>
        </p:nvSpPr>
        <p:spPr>
          <a:xfrm>
            <a:off x="534600" y="1769400"/>
            <a:ext cx="9623520" cy="438588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83" name="PlaceHolder 2"/>
          <p:cNvSpPr>
            <a:spLocks noGrp="1"/>
          </p:cNvSpPr>
          <p:nvPr>
            <p:ph type="body"/>
          </p:nvPr>
        </p:nvSpPr>
        <p:spPr>
          <a:xfrm>
            <a:off x="534600" y="1769400"/>
            <a:ext cx="9623520" cy="4385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38" name="PlaceHolder 2"/>
          <p:cNvSpPr>
            <a:spLocks noGrp="1"/>
          </p:cNvSpPr>
          <p:nvPr>
            <p:ph type="body"/>
          </p:nvPr>
        </p:nvSpPr>
        <p:spPr>
          <a:xfrm>
            <a:off x="534600" y="1769400"/>
            <a:ext cx="4696200" cy="4385880"/>
          </a:xfrm>
          <a:prstGeom prst="rect">
            <a:avLst/>
          </a:prstGeom>
        </p:spPr>
        <p:txBody>
          <a:bodyPr lIns="0" rIns="0" tIns="0" bIns="0">
            <a:normAutofit/>
          </a:bodyPr>
          <a:p>
            <a:endParaRPr b="0" lang="fr-FR" sz="3200" spc="-1" strike="noStrike">
              <a:latin typeface="Arial"/>
            </a:endParaRPr>
          </a:p>
        </p:txBody>
      </p:sp>
      <p:sp>
        <p:nvSpPr>
          <p:cNvPr id="39" name="PlaceHolder 3"/>
          <p:cNvSpPr>
            <a:spLocks noGrp="1"/>
          </p:cNvSpPr>
          <p:nvPr>
            <p:ph type="body"/>
          </p:nvPr>
        </p:nvSpPr>
        <p:spPr>
          <a:xfrm>
            <a:off x="5465880" y="1769400"/>
            <a:ext cx="4696200" cy="4385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4"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85" name="PlaceHolder 2"/>
          <p:cNvSpPr>
            <a:spLocks noGrp="1"/>
          </p:cNvSpPr>
          <p:nvPr>
            <p:ph type="body"/>
          </p:nvPr>
        </p:nvSpPr>
        <p:spPr>
          <a:xfrm>
            <a:off x="534600" y="1769400"/>
            <a:ext cx="4696200" cy="4385880"/>
          </a:xfrm>
          <a:prstGeom prst="rect">
            <a:avLst/>
          </a:prstGeom>
        </p:spPr>
        <p:txBody>
          <a:bodyPr lIns="0" rIns="0" tIns="0" bIns="0">
            <a:normAutofit/>
          </a:bodyPr>
          <a:p>
            <a:endParaRPr b="0" lang="fr-FR" sz="3200" spc="-1" strike="noStrike">
              <a:latin typeface="Arial"/>
            </a:endParaRPr>
          </a:p>
        </p:txBody>
      </p:sp>
      <p:sp>
        <p:nvSpPr>
          <p:cNvPr id="186" name="PlaceHolder 3"/>
          <p:cNvSpPr>
            <a:spLocks noGrp="1"/>
          </p:cNvSpPr>
          <p:nvPr>
            <p:ph type="body"/>
          </p:nvPr>
        </p:nvSpPr>
        <p:spPr>
          <a:xfrm>
            <a:off x="5465880" y="1769400"/>
            <a:ext cx="4696200" cy="4385880"/>
          </a:xfrm>
          <a:prstGeom prst="rect">
            <a:avLst/>
          </a:prstGeom>
        </p:spPr>
        <p:txBody>
          <a:bodyPr lIns="0" rIns="0" tIns="0" bIns="0">
            <a:normAutofit/>
          </a:bodyPr>
          <a:p>
            <a:endParaRPr b="0" lang="fr-FR" sz="3200" spc="-1" strike="noStrike">
              <a:latin typeface="Arial"/>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7"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8" name="PlaceHolder 1"/>
          <p:cNvSpPr>
            <a:spLocks noGrp="1"/>
          </p:cNvSpPr>
          <p:nvPr>
            <p:ph type="subTitle"/>
          </p:nvPr>
        </p:nvSpPr>
        <p:spPr>
          <a:xfrm>
            <a:off x="534600" y="301680"/>
            <a:ext cx="9623520" cy="5853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90" name="PlaceHolder 2"/>
          <p:cNvSpPr>
            <a:spLocks noGrp="1"/>
          </p:cNvSpPr>
          <p:nvPr>
            <p:ph type="body"/>
          </p:nvPr>
        </p:nvSpPr>
        <p:spPr>
          <a:xfrm>
            <a:off x="534600" y="1769400"/>
            <a:ext cx="4696200" cy="2091960"/>
          </a:xfrm>
          <a:prstGeom prst="rect">
            <a:avLst/>
          </a:prstGeom>
        </p:spPr>
        <p:txBody>
          <a:bodyPr lIns="0" rIns="0" tIns="0" bIns="0">
            <a:normAutofit/>
          </a:bodyPr>
          <a:p>
            <a:endParaRPr b="0" lang="fr-FR" sz="3200" spc="-1" strike="noStrike">
              <a:latin typeface="Arial"/>
            </a:endParaRPr>
          </a:p>
        </p:txBody>
      </p:sp>
      <p:sp>
        <p:nvSpPr>
          <p:cNvPr id="191" name="PlaceHolder 3"/>
          <p:cNvSpPr>
            <a:spLocks noGrp="1"/>
          </p:cNvSpPr>
          <p:nvPr>
            <p:ph type="body"/>
          </p:nvPr>
        </p:nvSpPr>
        <p:spPr>
          <a:xfrm>
            <a:off x="5465880" y="1769400"/>
            <a:ext cx="4696200" cy="4385880"/>
          </a:xfrm>
          <a:prstGeom prst="rect">
            <a:avLst/>
          </a:prstGeom>
        </p:spPr>
        <p:txBody>
          <a:bodyPr lIns="0" rIns="0" tIns="0" bIns="0">
            <a:normAutofit/>
          </a:bodyPr>
          <a:p>
            <a:endParaRPr b="0" lang="fr-FR" sz="3200" spc="-1" strike="noStrike">
              <a:latin typeface="Arial"/>
            </a:endParaRPr>
          </a:p>
        </p:txBody>
      </p:sp>
      <p:sp>
        <p:nvSpPr>
          <p:cNvPr id="192" name="PlaceHolder 4"/>
          <p:cNvSpPr>
            <a:spLocks noGrp="1"/>
          </p:cNvSpPr>
          <p:nvPr>
            <p:ph type="body"/>
          </p:nvPr>
        </p:nvSpPr>
        <p:spPr>
          <a:xfrm>
            <a:off x="534600" y="4060440"/>
            <a:ext cx="469620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3"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94" name="PlaceHolder 2"/>
          <p:cNvSpPr>
            <a:spLocks noGrp="1"/>
          </p:cNvSpPr>
          <p:nvPr>
            <p:ph type="body"/>
          </p:nvPr>
        </p:nvSpPr>
        <p:spPr>
          <a:xfrm>
            <a:off x="534600" y="1769400"/>
            <a:ext cx="4696200" cy="4385880"/>
          </a:xfrm>
          <a:prstGeom prst="rect">
            <a:avLst/>
          </a:prstGeom>
        </p:spPr>
        <p:txBody>
          <a:bodyPr lIns="0" rIns="0" tIns="0" bIns="0">
            <a:normAutofit/>
          </a:bodyPr>
          <a:p>
            <a:endParaRPr b="0" lang="fr-FR" sz="3200" spc="-1" strike="noStrike">
              <a:latin typeface="Arial"/>
            </a:endParaRPr>
          </a:p>
        </p:txBody>
      </p:sp>
      <p:sp>
        <p:nvSpPr>
          <p:cNvPr id="195" name="PlaceHolder 3"/>
          <p:cNvSpPr>
            <a:spLocks noGrp="1"/>
          </p:cNvSpPr>
          <p:nvPr>
            <p:ph type="body"/>
          </p:nvPr>
        </p:nvSpPr>
        <p:spPr>
          <a:xfrm>
            <a:off x="5465880" y="1769400"/>
            <a:ext cx="4696200" cy="2091960"/>
          </a:xfrm>
          <a:prstGeom prst="rect">
            <a:avLst/>
          </a:prstGeom>
        </p:spPr>
        <p:txBody>
          <a:bodyPr lIns="0" rIns="0" tIns="0" bIns="0">
            <a:normAutofit/>
          </a:bodyPr>
          <a:p>
            <a:endParaRPr b="0" lang="fr-FR" sz="3200" spc="-1" strike="noStrike">
              <a:latin typeface="Arial"/>
            </a:endParaRPr>
          </a:p>
        </p:txBody>
      </p:sp>
      <p:sp>
        <p:nvSpPr>
          <p:cNvPr id="196" name="PlaceHolder 4"/>
          <p:cNvSpPr>
            <a:spLocks noGrp="1"/>
          </p:cNvSpPr>
          <p:nvPr>
            <p:ph type="body"/>
          </p:nvPr>
        </p:nvSpPr>
        <p:spPr>
          <a:xfrm>
            <a:off x="5465880" y="4060440"/>
            <a:ext cx="469620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198" name="PlaceHolder 2"/>
          <p:cNvSpPr>
            <a:spLocks noGrp="1"/>
          </p:cNvSpPr>
          <p:nvPr>
            <p:ph type="body"/>
          </p:nvPr>
        </p:nvSpPr>
        <p:spPr>
          <a:xfrm>
            <a:off x="534600" y="1769400"/>
            <a:ext cx="4696200" cy="2091960"/>
          </a:xfrm>
          <a:prstGeom prst="rect">
            <a:avLst/>
          </a:prstGeom>
        </p:spPr>
        <p:txBody>
          <a:bodyPr lIns="0" rIns="0" tIns="0" bIns="0">
            <a:normAutofit/>
          </a:bodyPr>
          <a:p>
            <a:endParaRPr b="0" lang="fr-FR" sz="3200" spc="-1" strike="noStrike">
              <a:latin typeface="Arial"/>
            </a:endParaRPr>
          </a:p>
        </p:txBody>
      </p:sp>
      <p:sp>
        <p:nvSpPr>
          <p:cNvPr id="199" name="PlaceHolder 3"/>
          <p:cNvSpPr>
            <a:spLocks noGrp="1"/>
          </p:cNvSpPr>
          <p:nvPr>
            <p:ph type="body"/>
          </p:nvPr>
        </p:nvSpPr>
        <p:spPr>
          <a:xfrm>
            <a:off x="5465880" y="1769400"/>
            <a:ext cx="4696200" cy="2091960"/>
          </a:xfrm>
          <a:prstGeom prst="rect">
            <a:avLst/>
          </a:prstGeom>
        </p:spPr>
        <p:txBody>
          <a:bodyPr lIns="0" rIns="0" tIns="0" bIns="0">
            <a:normAutofit/>
          </a:bodyPr>
          <a:p>
            <a:endParaRPr b="0" lang="fr-FR" sz="3200" spc="-1" strike="noStrike">
              <a:latin typeface="Arial"/>
            </a:endParaRPr>
          </a:p>
        </p:txBody>
      </p:sp>
      <p:sp>
        <p:nvSpPr>
          <p:cNvPr id="200" name="PlaceHolder 4"/>
          <p:cNvSpPr>
            <a:spLocks noGrp="1"/>
          </p:cNvSpPr>
          <p:nvPr>
            <p:ph type="body"/>
          </p:nvPr>
        </p:nvSpPr>
        <p:spPr>
          <a:xfrm>
            <a:off x="534600" y="4060440"/>
            <a:ext cx="962352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202" name="PlaceHolder 2"/>
          <p:cNvSpPr>
            <a:spLocks noGrp="1"/>
          </p:cNvSpPr>
          <p:nvPr>
            <p:ph type="body"/>
          </p:nvPr>
        </p:nvSpPr>
        <p:spPr>
          <a:xfrm>
            <a:off x="534600" y="1769400"/>
            <a:ext cx="9623520" cy="2091960"/>
          </a:xfrm>
          <a:prstGeom prst="rect">
            <a:avLst/>
          </a:prstGeom>
        </p:spPr>
        <p:txBody>
          <a:bodyPr lIns="0" rIns="0" tIns="0" bIns="0">
            <a:normAutofit/>
          </a:bodyPr>
          <a:p>
            <a:endParaRPr b="0" lang="fr-FR" sz="3200" spc="-1" strike="noStrike">
              <a:latin typeface="Arial"/>
            </a:endParaRPr>
          </a:p>
        </p:txBody>
      </p:sp>
      <p:sp>
        <p:nvSpPr>
          <p:cNvPr id="203" name="PlaceHolder 3"/>
          <p:cNvSpPr>
            <a:spLocks noGrp="1"/>
          </p:cNvSpPr>
          <p:nvPr>
            <p:ph type="body"/>
          </p:nvPr>
        </p:nvSpPr>
        <p:spPr>
          <a:xfrm>
            <a:off x="534600" y="4060440"/>
            <a:ext cx="962352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4"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205" name="PlaceHolder 2"/>
          <p:cNvSpPr>
            <a:spLocks noGrp="1"/>
          </p:cNvSpPr>
          <p:nvPr>
            <p:ph type="body"/>
          </p:nvPr>
        </p:nvSpPr>
        <p:spPr>
          <a:xfrm>
            <a:off x="534600" y="1769400"/>
            <a:ext cx="4696200" cy="2091960"/>
          </a:xfrm>
          <a:prstGeom prst="rect">
            <a:avLst/>
          </a:prstGeom>
        </p:spPr>
        <p:txBody>
          <a:bodyPr lIns="0" rIns="0" tIns="0" bIns="0">
            <a:normAutofit/>
          </a:bodyPr>
          <a:p>
            <a:endParaRPr b="0" lang="fr-FR" sz="3200" spc="-1" strike="noStrike">
              <a:latin typeface="Arial"/>
            </a:endParaRPr>
          </a:p>
        </p:txBody>
      </p:sp>
      <p:sp>
        <p:nvSpPr>
          <p:cNvPr id="206" name="PlaceHolder 3"/>
          <p:cNvSpPr>
            <a:spLocks noGrp="1"/>
          </p:cNvSpPr>
          <p:nvPr>
            <p:ph type="body"/>
          </p:nvPr>
        </p:nvSpPr>
        <p:spPr>
          <a:xfrm>
            <a:off x="5465880" y="1769400"/>
            <a:ext cx="4696200" cy="2091960"/>
          </a:xfrm>
          <a:prstGeom prst="rect">
            <a:avLst/>
          </a:prstGeom>
        </p:spPr>
        <p:txBody>
          <a:bodyPr lIns="0" rIns="0" tIns="0" bIns="0">
            <a:normAutofit/>
          </a:bodyPr>
          <a:p>
            <a:endParaRPr b="0" lang="fr-FR" sz="3200" spc="-1" strike="noStrike">
              <a:latin typeface="Arial"/>
            </a:endParaRPr>
          </a:p>
        </p:txBody>
      </p:sp>
      <p:sp>
        <p:nvSpPr>
          <p:cNvPr id="207" name="PlaceHolder 4"/>
          <p:cNvSpPr>
            <a:spLocks noGrp="1"/>
          </p:cNvSpPr>
          <p:nvPr>
            <p:ph type="body"/>
          </p:nvPr>
        </p:nvSpPr>
        <p:spPr>
          <a:xfrm>
            <a:off x="534600" y="4060440"/>
            <a:ext cx="4696200" cy="2091960"/>
          </a:xfrm>
          <a:prstGeom prst="rect">
            <a:avLst/>
          </a:prstGeom>
        </p:spPr>
        <p:txBody>
          <a:bodyPr lIns="0" rIns="0" tIns="0" bIns="0">
            <a:normAutofit/>
          </a:bodyPr>
          <a:p>
            <a:endParaRPr b="0" lang="fr-FR" sz="3200" spc="-1" strike="noStrike">
              <a:latin typeface="Arial"/>
            </a:endParaRPr>
          </a:p>
        </p:txBody>
      </p:sp>
      <p:sp>
        <p:nvSpPr>
          <p:cNvPr id="208" name="PlaceHolder 5"/>
          <p:cNvSpPr>
            <a:spLocks noGrp="1"/>
          </p:cNvSpPr>
          <p:nvPr>
            <p:ph type="body"/>
          </p:nvPr>
        </p:nvSpPr>
        <p:spPr>
          <a:xfrm>
            <a:off x="5465880" y="4060440"/>
            <a:ext cx="469620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210" name="PlaceHolder 2"/>
          <p:cNvSpPr>
            <a:spLocks noGrp="1"/>
          </p:cNvSpPr>
          <p:nvPr>
            <p:ph type="body"/>
          </p:nvPr>
        </p:nvSpPr>
        <p:spPr>
          <a:xfrm>
            <a:off x="534600" y="1769400"/>
            <a:ext cx="3098520" cy="2091960"/>
          </a:xfrm>
          <a:prstGeom prst="rect">
            <a:avLst/>
          </a:prstGeom>
        </p:spPr>
        <p:txBody>
          <a:bodyPr lIns="0" rIns="0" tIns="0" bIns="0">
            <a:normAutofit/>
          </a:bodyPr>
          <a:p>
            <a:endParaRPr b="0" lang="fr-FR" sz="3200" spc="-1" strike="noStrike">
              <a:latin typeface="Arial"/>
            </a:endParaRPr>
          </a:p>
        </p:txBody>
      </p:sp>
      <p:sp>
        <p:nvSpPr>
          <p:cNvPr id="211" name="PlaceHolder 3"/>
          <p:cNvSpPr>
            <a:spLocks noGrp="1"/>
          </p:cNvSpPr>
          <p:nvPr>
            <p:ph type="body"/>
          </p:nvPr>
        </p:nvSpPr>
        <p:spPr>
          <a:xfrm>
            <a:off x="3788280" y="1769400"/>
            <a:ext cx="3098520" cy="2091960"/>
          </a:xfrm>
          <a:prstGeom prst="rect">
            <a:avLst/>
          </a:prstGeom>
        </p:spPr>
        <p:txBody>
          <a:bodyPr lIns="0" rIns="0" tIns="0" bIns="0">
            <a:normAutofit/>
          </a:bodyPr>
          <a:p>
            <a:endParaRPr b="0" lang="fr-FR" sz="3200" spc="-1" strike="noStrike">
              <a:latin typeface="Arial"/>
            </a:endParaRPr>
          </a:p>
        </p:txBody>
      </p:sp>
      <p:sp>
        <p:nvSpPr>
          <p:cNvPr id="212" name="PlaceHolder 4"/>
          <p:cNvSpPr>
            <a:spLocks noGrp="1"/>
          </p:cNvSpPr>
          <p:nvPr>
            <p:ph type="body"/>
          </p:nvPr>
        </p:nvSpPr>
        <p:spPr>
          <a:xfrm>
            <a:off x="7042320" y="1769400"/>
            <a:ext cx="3098520" cy="2091960"/>
          </a:xfrm>
          <a:prstGeom prst="rect">
            <a:avLst/>
          </a:prstGeom>
        </p:spPr>
        <p:txBody>
          <a:bodyPr lIns="0" rIns="0" tIns="0" bIns="0">
            <a:normAutofit/>
          </a:bodyPr>
          <a:p>
            <a:endParaRPr b="0" lang="fr-FR" sz="3200" spc="-1" strike="noStrike">
              <a:latin typeface="Arial"/>
            </a:endParaRPr>
          </a:p>
        </p:txBody>
      </p:sp>
      <p:sp>
        <p:nvSpPr>
          <p:cNvPr id="213" name="PlaceHolder 5"/>
          <p:cNvSpPr>
            <a:spLocks noGrp="1"/>
          </p:cNvSpPr>
          <p:nvPr>
            <p:ph type="body"/>
          </p:nvPr>
        </p:nvSpPr>
        <p:spPr>
          <a:xfrm>
            <a:off x="534600" y="4060440"/>
            <a:ext cx="3098520" cy="2091960"/>
          </a:xfrm>
          <a:prstGeom prst="rect">
            <a:avLst/>
          </a:prstGeom>
        </p:spPr>
        <p:txBody>
          <a:bodyPr lIns="0" rIns="0" tIns="0" bIns="0">
            <a:normAutofit/>
          </a:bodyPr>
          <a:p>
            <a:endParaRPr b="0" lang="fr-FR" sz="3200" spc="-1" strike="noStrike">
              <a:latin typeface="Arial"/>
            </a:endParaRPr>
          </a:p>
        </p:txBody>
      </p:sp>
      <p:sp>
        <p:nvSpPr>
          <p:cNvPr id="214" name="PlaceHolder 6"/>
          <p:cNvSpPr>
            <a:spLocks noGrp="1"/>
          </p:cNvSpPr>
          <p:nvPr>
            <p:ph type="body"/>
          </p:nvPr>
        </p:nvSpPr>
        <p:spPr>
          <a:xfrm>
            <a:off x="3788280" y="4060440"/>
            <a:ext cx="3098520" cy="2091960"/>
          </a:xfrm>
          <a:prstGeom prst="rect">
            <a:avLst/>
          </a:prstGeom>
        </p:spPr>
        <p:txBody>
          <a:bodyPr lIns="0" rIns="0" tIns="0" bIns="0">
            <a:normAutofit/>
          </a:bodyPr>
          <a:p>
            <a:endParaRPr b="0" lang="fr-FR" sz="3200" spc="-1" strike="noStrike">
              <a:latin typeface="Arial"/>
            </a:endParaRPr>
          </a:p>
        </p:txBody>
      </p:sp>
      <p:sp>
        <p:nvSpPr>
          <p:cNvPr id="215" name="PlaceHolder 7"/>
          <p:cNvSpPr>
            <a:spLocks noGrp="1"/>
          </p:cNvSpPr>
          <p:nvPr>
            <p:ph type="body"/>
          </p:nvPr>
        </p:nvSpPr>
        <p:spPr>
          <a:xfrm>
            <a:off x="7042320" y="4060440"/>
            <a:ext cx="309852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0"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 name="PlaceHolder 1"/>
          <p:cNvSpPr>
            <a:spLocks noGrp="1"/>
          </p:cNvSpPr>
          <p:nvPr>
            <p:ph type="subTitle"/>
          </p:nvPr>
        </p:nvSpPr>
        <p:spPr>
          <a:xfrm>
            <a:off x="534600" y="301680"/>
            <a:ext cx="9623520" cy="5853600"/>
          </a:xfrm>
          <a:prstGeom prst="rect">
            <a:avLst/>
          </a:prstGeom>
        </p:spPr>
        <p:txBody>
          <a:bodyPr lIns="0" rIns="0" tIns="0" bIns="0" anchor="ctr">
            <a:noAutofit/>
          </a:bodyPr>
          <a:p>
            <a:pPr algn="ctr"/>
            <a:endParaRPr b="0" lang="fr-F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43" name="PlaceHolder 2"/>
          <p:cNvSpPr>
            <a:spLocks noGrp="1"/>
          </p:cNvSpPr>
          <p:nvPr>
            <p:ph type="body"/>
          </p:nvPr>
        </p:nvSpPr>
        <p:spPr>
          <a:xfrm>
            <a:off x="534600" y="1769400"/>
            <a:ext cx="4696200" cy="2091960"/>
          </a:xfrm>
          <a:prstGeom prst="rect">
            <a:avLst/>
          </a:prstGeom>
        </p:spPr>
        <p:txBody>
          <a:bodyPr lIns="0" rIns="0" tIns="0" bIns="0">
            <a:normAutofit/>
          </a:bodyPr>
          <a:p>
            <a:endParaRPr b="0" lang="fr-FR" sz="3200" spc="-1" strike="noStrike">
              <a:latin typeface="Arial"/>
            </a:endParaRPr>
          </a:p>
        </p:txBody>
      </p:sp>
      <p:sp>
        <p:nvSpPr>
          <p:cNvPr id="44" name="PlaceHolder 3"/>
          <p:cNvSpPr>
            <a:spLocks noGrp="1"/>
          </p:cNvSpPr>
          <p:nvPr>
            <p:ph type="body"/>
          </p:nvPr>
        </p:nvSpPr>
        <p:spPr>
          <a:xfrm>
            <a:off x="5465880" y="1769400"/>
            <a:ext cx="4696200" cy="4385880"/>
          </a:xfrm>
          <a:prstGeom prst="rect">
            <a:avLst/>
          </a:prstGeom>
        </p:spPr>
        <p:txBody>
          <a:bodyPr lIns="0" rIns="0" tIns="0" bIns="0">
            <a:normAutofit/>
          </a:bodyPr>
          <a:p>
            <a:endParaRPr b="0" lang="fr-FR" sz="3200" spc="-1" strike="noStrike">
              <a:latin typeface="Arial"/>
            </a:endParaRPr>
          </a:p>
        </p:txBody>
      </p:sp>
      <p:sp>
        <p:nvSpPr>
          <p:cNvPr id="45" name="PlaceHolder 4"/>
          <p:cNvSpPr>
            <a:spLocks noGrp="1"/>
          </p:cNvSpPr>
          <p:nvPr>
            <p:ph type="body"/>
          </p:nvPr>
        </p:nvSpPr>
        <p:spPr>
          <a:xfrm>
            <a:off x="534600" y="4060440"/>
            <a:ext cx="469620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47" name="PlaceHolder 2"/>
          <p:cNvSpPr>
            <a:spLocks noGrp="1"/>
          </p:cNvSpPr>
          <p:nvPr>
            <p:ph type="body"/>
          </p:nvPr>
        </p:nvSpPr>
        <p:spPr>
          <a:xfrm>
            <a:off x="534600" y="1769400"/>
            <a:ext cx="4696200" cy="4385880"/>
          </a:xfrm>
          <a:prstGeom prst="rect">
            <a:avLst/>
          </a:prstGeom>
        </p:spPr>
        <p:txBody>
          <a:bodyPr lIns="0" rIns="0" tIns="0" bIns="0">
            <a:normAutofit/>
          </a:bodyPr>
          <a:p>
            <a:endParaRPr b="0" lang="fr-FR" sz="3200" spc="-1" strike="noStrike">
              <a:latin typeface="Arial"/>
            </a:endParaRPr>
          </a:p>
        </p:txBody>
      </p:sp>
      <p:sp>
        <p:nvSpPr>
          <p:cNvPr id="48" name="PlaceHolder 3"/>
          <p:cNvSpPr>
            <a:spLocks noGrp="1"/>
          </p:cNvSpPr>
          <p:nvPr>
            <p:ph type="body"/>
          </p:nvPr>
        </p:nvSpPr>
        <p:spPr>
          <a:xfrm>
            <a:off x="5465880" y="1769400"/>
            <a:ext cx="4696200" cy="2091960"/>
          </a:xfrm>
          <a:prstGeom prst="rect">
            <a:avLst/>
          </a:prstGeom>
        </p:spPr>
        <p:txBody>
          <a:bodyPr lIns="0" rIns="0" tIns="0" bIns="0">
            <a:normAutofit/>
          </a:bodyPr>
          <a:p>
            <a:endParaRPr b="0" lang="fr-FR" sz="3200" spc="-1" strike="noStrike">
              <a:latin typeface="Arial"/>
            </a:endParaRPr>
          </a:p>
        </p:txBody>
      </p:sp>
      <p:sp>
        <p:nvSpPr>
          <p:cNvPr id="49" name="PlaceHolder 4"/>
          <p:cNvSpPr>
            <a:spLocks noGrp="1"/>
          </p:cNvSpPr>
          <p:nvPr>
            <p:ph type="body"/>
          </p:nvPr>
        </p:nvSpPr>
        <p:spPr>
          <a:xfrm>
            <a:off x="5465880" y="4060440"/>
            <a:ext cx="4696200" cy="2091960"/>
          </a:xfrm>
          <a:prstGeom prst="rect">
            <a:avLst/>
          </a:prstGeom>
        </p:spPr>
        <p:txBody>
          <a:bodyPr lIns="0" rIns="0" tIns="0" bIns="0">
            <a:normAutofit/>
          </a:bodyPr>
          <a:p>
            <a:endParaRPr b="0" lang="fr-F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534600" y="301680"/>
            <a:ext cx="9623520" cy="1262520"/>
          </a:xfrm>
          <a:prstGeom prst="rect">
            <a:avLst/>
          </a:prstGeom>
        </p:spPr>
        <p:txBody>
          <a:bodyPr lIns="0" rIns="0" tIns="0" bIns="0" anchor="ctr">
            <a:noAutofit/>
          </a:bodyPr>
          <a:p>
            <a:pPr algn="ctr"/>
            <a:endParaRPr b="0" lang="fr-FR" sz="4400" spc="-1" strike="noStrike">
              <a:latin typeface="Arial"/>
            </a:endParaRPr>
          </a:p>
        </p:txBody>
      </p:sp>
      <p:sp>
        <p:nvSpPr>
          <p:cNvPr id="51" name="PlaceHolder 2"/>
          <p:cNvSpPr>
            <a:spLocks noGrp="1"/>
          </p:cNvSpPr>
          <p:nvPr>
            <p:ph type="body"/>
          </p:nvPr>
        </p:nvSpPr>
        <p:spPr>
          <a:xfrm>
            <a:off x="534600" y="1769400"/>
            <a:ext cx="4696200" cy="2091960"/>
          </a:xfrm>
          <a:prstGeom prst="rect">
            <a:avLst/>
          </a:prstGeom>
        </p:spPr>
        <p:txBody>
          <a:bodyPr lIns="0" rIns="0" tIns="0" bIns="0">
            <a:normAutofit/>
          </a:bodyPr>
          <a:p>
            <a:endParaRPr b="0" lang="fr-FR" sz="3200" spc="-1" strike="noStrike">
              <a:latin typeface="Arial"/>
            </a:endParaRPr>
          </a:p>
        </p:txBody>
      </p:sp>
      <p:sp>
        <p:nvSpPr>
          <p:cNvPr id="52" name="PlaceHolder 3"/>
          <p:cNvSpPr>
            <a:spLocks noGrp="1"/>
          </p:cNvSpPr>
          <p:nvPr>
            <p:ph type="body"/>
          </p:nvPr>
        </p:nvSpPr>
        <p:spPr>
          <a:xfrm>
            <a:off x="5465880" y="1769400"/>
            <a:ext cx="4696200" cy="2091960"/>
          </a:xfrm>
          <a:prstGeom prst="rect">
            <a:avLst/>
          </a:prstGeom>
        </p:spPr>
        <p:txBody>
          <a:bodyPr lIns="0" rIns="0" tIns="0" bIns="0">
            <a:normAutofit/>
          </a:bodyPr>
          <a:p>
            <a:endParaRPr b="0" lang="fr-FR" sz="3200" spc="-1" strike="noStrike">
              <a:latin typeface="Arial"/>
            </a:endParaRPr>
          </a:p>
        </p:txBody>
      </p:sp>
      <p:sp>
        <p:nvSpPr>
          <p:cNvPr id="53" name="PlaceHolder 4"/>
          <p:cNvSpPr>
            <a:spLocks noGrp="1"/>
          </p:cNvSpPr>
          <p:nvPr>
            <p:ph type="body"/>
          </p:nvPr>
        </p:nvSpPr>
        <p:spPr>
          <a:xfrm>
            <a:off x="534600" y="4060440"/>
            <a:ext cx="9623520" cy="2091960"/>
          </a:xfrm>
          <a:prstGeom prst="rect">
            <a:avLst/>
          </a:prstGeom>
        </p:spPr>
        <p:txBody>
          <a:bodyPr lIns="0" rIns="0" tIns="0" bIns="0">
            <a:normAutofit/>
          </a:bodyPr>
          <a:p>
            <a:endParaRPr b="0" lang="fr-F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slideLayout" Target="../slideLayouts/slideLayout1.xml"/><Relationship Id="rId17" Type="http://schemas.openxmlformats.org/officeDocument/2006/relationships/slideLayout" Target="../slideLayouts/slideLayout2.xml"/><Relationship Id="rId18" Type="http://schemas.openxmlformats.org/officeDocument/2006/relationships/slideLayout" Target="../slideLayouts/slideLayout3.xml"/><Relationship Id="rId19" Type="http://schemas.openxmlformats.org/officeDocument/2006/relationships/slideLayout" Target="../slideLayouts/slideLayout4.xml"/><Relationship Id="rId20" Type="http://schemas.openxmlformats.org/officeDocument/2006/relationships/slideLayout" Target="../slideLayouts/slideLayout5.xml"/><Relationship Id="rId21" Type="http://schemas.openxmlformats.org/officeDocument/2006/relationships/slideLayout" Target="../slideLayouts/slideLayout6.xml"/><Relationship Id="rId22" Type="http://schemas.openxmlformats.org/officeDocument/2006/relationships/slideLayout" Target="../slideLayouts/slideLayout7.xml"/><Relationship Id="rId23" Type="http://schemas.openxmlformats.org/officeDocument/2006/relationships/slideLayout" Target="../slideLayouts/slideLayout8.xml"/><Relationship Id="rId24" Type="http://schemas.openxmlformats.org/officeDocument/2006/relationships/slideLayout" Target="../slideLayouts/slideLayout9.xml"/><Relationship Id="rId25" Type="http://schemas.openxmlformats.org/officeDocument/2006/relationships/slideLayout" Target="../slideLayouts/slideLayout10.xml"/><Relationship Id="rId26" Type="http://schemas.openxmlformats.org/officeDocument/2006/relationships/slideLayout" Target="../slideLayouts/slideLayout11.xml"/><Relationship Id="rId27"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5.pn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16.pn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7.png"/><Relationship Id="rId3" Type="http://schemas.openxmlformats.org/officeDocument/2006/relationships/image" Target="../media/image18.png"/><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21.png"/><Relationship Id="rId7" Type="http://schemas.openxmlformats.org/officeDocument/2006/relationships/image" Target="../media/image22.png"/><Relationship Id="rId8" Type="http://schemas.openxmlformats.org/officeDocument/2006/relationships/image" Target="../media/image23.png"/><Relationship Id="rId9" Type="http://schemas.openxmlformats.org/officeDocument/2006/relationships/image" Target="../media/image24.png"/><Relationship Id="rId10" Type="http://schemas.openxmlformats.org/officeDocument/2006/relationships/image" Target="../media/image25.png"/><Relationship Id="rId11" Type="http://schemas.openxmlformats.org/officeDocument/2006/relationships/image" Target="../media/image26.png"/><Relationship Id="rId12" Type="http://schemas.openxmlformats.org/officeDocument/2006/relationships/image" Target="../media/image27.png"/><Relationship Id="rId13" Type="http://schemas.openxmlformats.org/officeDocument/2006/relationships/image" Target="../media/image28.png"/><Relationship Id="rId14" Type="http://schemas.openxmlformats.org/officeDocument/2006/relationships/image" Target="../media/image29.png"/><Relationship Id="rId15" Type="http://schemas.openxmlformats.org/officeDocument/2006/relationships/image" Target="../media/image30.png"/><Relationship Id="rId16" Type="http://schemas.openxmlformats.org/officeDocument/2006/relationships/slideLayout" Target="../slideLayouts/slideLayout37.xml"/><Relationship Id="rId17" Type="http://schemas.openxmlformats.org/officeDocument/2006/relationships/slideLayout" Target="../slideLayouts/slideLayout38.xml"/><Relationship Id="rId18" Type="http://schemas.openxmlformats.org/officeDocument/2006/relationships/slideLayout" Target="../slideLayouts/slideLayout39.xml"/><Relationship Id="rId19" Type="http://schemas.openxmlformats.org/officeDocument/2006/relationships/slideLayout" Target="../slideLayouts/slideLayout40.xml"/><Relationship Id="rId20" Type="http://schemas.openxmlformats.org/officeDocument/2006/relationships/slideLayout" Target="../slideLayouts/slideLayout41.xml"/><Relationship Id="rId21" Type="http://schemas.openxmlformats.org/officeDocument/2006/relationships/slideLayout" Target="../slideLayouts/slideLayout42.xml"/><Relationship Id="rId22" Type="http://schemas.openxmlformats.org/officeDocument/2006/relationships/slideLayout" Target="../slideLayouts/slideLayout43.xml"/><Relationship Id="rId23" Type="http://schemas.openxmlformats.org/officeDocument/2006/relationships/slideLayout" Target="../slideLayouts/slideLayout44.xml"/><Relationship Id="rId24" Type="http://schemas.openxmlformats.org/officeDocument/2006/relationships/slideLayout" Target="../slideLayouts/slideLayout45.xml"/><Relationship Id="rId25" Type="http://schemas.openxmlformats.org/officeDocument/2006/relationships/slideLayout" Target="../slideLayouts/slideLayout46.xml"/><Relationship Id="rId26" Type="http://schemas.openxmlformats.org/officeDocument/2006/relationships/slideLayout" Target="../slideLayouts/slideLayout47.xml"/><Relationship Id="rId27" Type="http://schemas.openxmlformats.org/officeDocument/2006/relationships/slideLayout" Target="../slideLayouts/slideLayout4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432000" y="432000"/>
            <a:ext cx="593280" cy="214200"/>
          </a:xfrm>
          <a:prstGeom prst="rect">
            <a:avLst/>
          </a:prstGeom>
          <a:blipFill rotWithShape="0">
            <a:blip r:embed="rId2"/>
            <a:srcRect/>
            <a:stretch/>
          </a:blipFill>
          <a:ln w="0">
            <a:noFill/>
          </a:ln>
        </p:spPr>
        <p:style>
          <a:lnRef idx="0"/>
          <a:fillRef idx="0"/>
          <a:effectRef idx="0"/>
          <a:fontRef idx="minor"/>
        </p:style>
      </p:sp>
      <p:sp>
        <p:nvSpPr>
          <p:cNvPr id="1" name="CustomShape 2"/>
          <p:cNvSpPr/>
          <p:nvPr/>
        </p:nvSpPr>
        <p:spPr>
          <a:xfrm>
            <a:off x="432000" y="1259640"/>
            <a:ext cx="560160" cy="393480"/>
          </a:xfrm>
          <a:prstGeom prst="rect">
            <a:avLst/>
          </a:prstGeom>
          <a:blipFill rotWithShape="0">
            <a:blip r:embed="rId3"/>
            <a:srcRect/>
            <a:stretch/>
          </a:blipFill>
          <a:ln w="0">
            <a:noFill/>
          </a:ln>
        </p:spPr>
        <p:style>
          <a:lnRef idx="0"/>
          <a:fillRef idx="0"/>
          <a:effectRef idx="0"/>
          <a:fontRef idx="minor"/>
        </p:style>
      </p:sp>
      <p:sp>
        <p:nvSpPr>
          <p:cNvPr id="2" name="CustomShape 3"/>
          <p:cNvSpPr/>
          <p:nvPr/>
        </p:nvSpPr>
        <p:spPr>
          <a:xfrm>
            <a:off x="432000" y="750960"/>
            <a:ext cx="493560" cy="168480"/>
          </a:xfrm>
          <a:prstGeom prst="rect">
            <a:avLst/>
          </a:prstGeom>
          <a:blipFill rotWithShape="0">
            <a:blip r:embed="rId4"/>
            <a:srcRect/>
            <a:stretch/>
          </a:blipFill>
          <a:ln w="0">
            <a:noFill/>
          </a:ln>
        </p:spPr>
        <p:style>
          <a:lnRef idx="0"/>
          <a:fillRef idx="0"/>
          <a:effectRef idx="0"/>
          <a:fontRef idx="minor"/>
        </p:style>
      </p:sp>
      <p:sp>
        <p:nvSpPr>
          <p:cNvPr id="3" name="CustomShape 4"/>
          <p:cNvSpPr/>
          <p:nvPr/>
        </p:nvSpPr>
        <p:spPr>
          <a:xfrm>
            <a:off x="955080" y="755640"/>
            <a:ext cx="144720" cy="159480"/>
          </a:xfrm>
          <a:prstGeom prst="rect">
            <a:avLst/>
          </a:prstGeom>
          <a:blipFill rotWithShape="0">
            <a:blip r:embed="rId5"/>
            <a:srcRect/>
            <a:stretch/>
          </a:blipFill>
          <a:ln w="0">
            <a:noFill/>
          </a:ln>
        </p:spPr>
        <p:style>
          <a:lnRef idx="0"/>
          <a:fillRef idx="0"/>
          <a:effectRef idx="0"/>
          <a:fontRef idx="minor"/>
        </p:style>
      </p:sp>
      <p:sp>
        <p:nvSpPr>
          <p:cNvPr id="4" name="CustomShape 5"/>
          <p:cNvSpPr/>
          <p:nvPr/>
        </p:nvSpPr>
        <p:spPr>
          <a:xfrm>
            <a:off x="1135800" y="710640"/>
            <a:ext cx="90360" cy="204480"/>
          </a:xfrm>
          <a:prstGeom prst="rect">
            <a:avLst/>
          </a:prstGeom>
          <a:blipFill rotWithShape="0">
            <a:blip r:embed="rId6"/>
            <a:srcRect/>
            <a:stretch/>
          </a:blipFill>
          <a:ln w="0">
            <a:noFill/>
          </a:ln>
        </p:spPr>
        <p:style>
          <a:lnRef idx="0"/>
          <a:fillRef idx="0"/>
          <a:effectRef idx="0"/>
          <a:fontRef idx="minor"/>
        </p:style>
      </p:sp>
      <p:sp>
        <p:nvSpPr>
          <p:cNvPr id="5" name="CustomShape 6"/>
          <p:cNvSpPr/>
          <p:nvPr/>
        </p:nvSpPr>
        <p:spPr>
          <a:xfrm>
            <a:off x="1268280" y="755640"/>
            <a:ext cx="155880" cy="159480"/>
          </a:xfrm>
          <a:prstGeom prst="rect">
            <a:avLst/>
          </a:prstGeom>
          <a:blipFill rotWithShape="0">
            <a:blip r:embed="rId7"/>
            <a:srcRect/>
            <a:stretch/>
          </a:blipFill>
          <a:ln w="0">
            <a:noFill/>
          </a:ln>
        </p:spPr>
        <p:style>
          <a:lnRef idx="0"/>
          <a:fillRef idx="0"/>
          <a:effectRef idx="0"/>
          <a:fontRef idx="minor"/>
        </p:style>
      </p:sp>
      <p:sp>
        <p:nvSpPr>
          <p:cNvPr id="6" name="CustomShape 7"/>
          <p:cNvSpPr/>
          <p:nvPr/>
        </p:nvSpPr>
        <p:spPr>
          <a:xfrm>
            <a:off x="1489680" y="755640"/>
            <a:ext cx="360" cy="159480"/>
          </a:xfrm>
          <a:custGeom>
            <a:avLst/>
            <a:gdLst/>
            <a:ahLst/>
            <a:rect l="l" t="t" r="r" b="b"/>
            <a:pathLst>
              <a:path w="0" h="161925">
                <a:moveTo>
                  <a:pt x="0" y="0"/>
                </a:moveTo>
                <a:lnTo>
                  <a:pt x="0" y="161848"/>
                </a:lnTo>
              </a:path>
            </a:pathLst>
          </a:custGeom>
          <a:noFill/>
          <a:ln w="32308">
            <a:solidFill>
              <a:srgbClr val="231f20"/>
            </a:solidFill>
            <a:round/>
          </a:ln>
        </p:spPr>
        <p:style>
          <a:lnRef idx="0"/>
          <a:fillRef idx="0"/>
          <a:effectRef idx="0"/>
          <a:fontRef idx="minor"/>
        </p:style>
      </p:sp>
      <p:sp>
        <p:nvSpPr>
          <p:cNvPr id="7" name="CustomShape 8"/>
          <p:cNvSpPr/>
          <p:nvPr/>
        </p:nvSpPr>
        <p:spPr>
          <a:xfrm>
            <a:off x="1552680" y="902880"/>
            <a:ext cx="90720" cy="360"/>
          </a:xfrm>
          <a:custGeom>
            <a:avLst/>
            <a:gdLst/>
            <a:ahLst/>
            <a:rect l="l" t="t" r="r" b="b"/>
            <a:pathLst>
              <a:path w="93344" h="0">
                <a:moveTo>
                  <a:pt x="0" y="0"/>
                </a:moveTo>
                <a:lnTo>
                  <a:pt x="92836" y="0"/>
                </a:lnTo>
              </a:path>
            </a:pathLst>
          </a:custGeom>
          <a:noFill/>
          <a:ln w="27940">
            <a:solidFill>
              <a:srgbClr val="231f20"/>
            </a:solidFill>
            <a:round/>
          </a:ln>
        </p:spPr>
        <p:style>
          <a:lnRef idx="0"/>
          <a:fillRef idx="0"/>
          <a:effectRef idx="0"/>
          <a:fontRef idx="minor"/>
        </p:style>
      </p:sp>
      <p:sp>
        <p:nvSpPr>
          <p:cNvPr id="8" name="CustomShape 9"/>
          <p:cNvSpPr/>
          <p:nvPr/>
        </p:nvSpPr>
        <p:spPr>
          <a:xfrm>
            <a:off x="1552680" y="849600"/>
            <a:ext cx="29880" cy="36720"/>
          </a:xfrm>
          <a:custGeom>
            <a:avLst/>
            <a:gdLst/>
            <a:ahLst/>
            <a:rect l="l" t="t" r="r" b="b"/>
            <a:pathLst>
              <a:path w="32384" h="39369">
                <a:moveTo>
                  <a:pt x="0" y="39370"/>
                </a:moveTo>
                <a:lnTo>
                  <a:pt x="32308" y="39370"/>
                </a:lnTo>
                <a:lnTo>
                  <a:pt x="32308" y="0"/>
                </a:lnTo>
                <a:lnTo>
                  <a:pt x="0" y="0"/>
                </a:lnTo>
                <a:lnTo>
                  <a:pt x="0" y="39370"/>
                </a:lnTo>
                <a:close/>
              </a:path>
            </a:pathLst>
          </a:custGeom>
          <a:solidFill>
            <a:srgbClr val="231f20"/>
          </a:solidFill>
          <a:ln w="0">
            <a:noFill/>
          </a:ln>
        </p:spPr>
        <p:style>
          <a:lnRef idx="0"/>
          <a:fillRef idx="0"/>
          <a:effectRef idx="0"/>
          <a:fontRef idx="minor"/>
        </p:style>
      </p:sp>
      <p:sp>
        <p:nvSpPr>
          <p:cNvPr id="9" name="CustomShape 10"/>
          <p:cNvSpPr/>
          <p:nvPr/>
        </p:nvSpPr>
        <p:spPr>
          <a:xfrm>
            <a:off x="1552680" y="821520"/>
            <a:ext cx="81360" cy="25560"/>
          </a:xfrm>
          <a:custGeom>
            <a:avLst/>
            <a:gdLst/>
            <a:ahLst/>
            <a:rect l="l" t="t" r="r" b="b"/>
            <a:pathLst>
              <a:path w="83819" h="27940">
                <a:moveTo>
                  <a:pt x="0" y="27939"/>
                </a:moveTo>
                <a:lnTo>
                  <a:pt x="83731" y="27939"/>
                </a:lnTo>
                <a:lnTo>
                  <a:pt x="83731" y="0"/>
                </a:lnTo>
                <a:lnTo>
                  <a:pt x="0" y="0"/>
                </a:lnTo>
                <a:lnTo>
                  <a:pt x="0" y="27939"/>
                </a:lnTo>
                <a:close/>
              </a:path>
            </a:pathLst>
          </a:custGeom>
          <a:solidFill>
            <a:srgbClr val="231f20"/>
          </a:solidFill>
          <a:ln w="0">
            <a:noFill/>
          </a:ln>
        </p:spPr>
        <p:style>
          <a:lnRef idx="0"/>
          <a:fillRef idx="0"/>
          <a:effectRef idx="0"/>
          <a:fontRef idx="minor"/>
        </p:style>
      </p:sp>
      <p:sp>
        <p:nvSpPr>
          <p:cNvPr id="10" name="CustomShape 11"/>
          <p:cNvSpPr/>
          <p:nvPr/>
        </p:nvSpPr>
        <p:spPr>
          <a:xfrm>
            <a:off x="1552680" y="783720"/>
            <a:ext cx="29880" cy="35640"/>
          </a:xfrm>
          <a:custGeom>
            <a:avLst/>
            <a:gdLst/>
            <a:ahLst/>
            <a:rect l="l" t="t" r="r" b="b"/>
            <a:pathLst>
              <a:path w="32384" h="38100">
                <a:moveTo>
                  <a:pt x="0" y="38099"/>
                </a:moveTo>
                <a:lnTo>
                  <a:pt x="32308" y="38099"/>
                </a:lnTo>
                <a:lnTo>
                  <a:pt x="32308" y="0"/>
                </a:lnTo>
                <a:lnTo>
                  <a:pt x="0" y="0"/>
                </a:lnTo>
                <a:lnTo>
                  <a:pt x="0" y="38099"/>
                </a:lnTo>
                <a:close/>
              </a:path>
            </a:pathLst>
          </a:custGeom>
          <a:solidFill>
            <a:srgbClr val="231f20"/>
          </a:solidFill>
          <a:ln w="0">
            <a:noFill/>
          </a:ln>
        </p:spPr>
        <p:style>
          <a:lnRef idx="0"/>
          <a:fillRef idx="0"/>
          <a:effectRef idx="0"/>
          <a:fontRef idx="minor"/>
        </p:style>
      </p:sp>
      <p:sp>
        <p:nvSpPr>
          <p:cNvPr id="11" name="CustomShape 12"/>
          <p:cNvSpPr/>
          <p:nvPr/>
        </p:nvSpPr>
        <p:spPr>
          <a:xfrm>
            <a:off x="1552680" y="769680"/>
            <a:ext cx="90720" cy="360"/>
          </a:xfrm>
          <a:custGeom>
            <a:avLst/>
            <a:gdLst/>
            <a:ahLst/>
            <a:rect l="l" t="t" r="r" b="b"/>
            <a:pathLst>
              <a:path w="93344" h="0">
                <a:moveTo>
                  <a:pt x="0" y="0"/>
                </a:moveTo>
                <a:lnTo>
                  <a:pt x="92836" y="0"/>
                </a:lnTo>
              </a:path>
            </a:pathLst>
          </a:custGeom>
          <a:noFill/>
          <a:ln w="27940">
            <a:solidFill>
              <a:srgbClr val="231f20"/>
            </a:solidFill>
            <a:round/>
          </a:ln>
        </p:spPr>
        <p:style>
          <a:lnRef idx="0"/>
          <a:fillRef idx="0"/>
          <a:effectRef idx="0"/>
          <a:fontRef idx="minor"/>
        </p:style>
      </p:sp>
      <p:sp>
        <p:nvSpPr>
          <p:cNvPr id="12" name="CustomShape 13"/>
          <p:cNvSpPr/>
          <p:nvPr/>
        </p:nvSpPr>
        <p:spPr>
          <a:xfrm>
            <a:off x="432360" y="989640"/>
            <a:ext cx="144720" cy="159480"/>
          </a:xfrm>
          <a:prstGeom prst="rect">
            <a:avLst/>
          </a:prstGeom>
          <a:blipFill rotWithShape="0">
            <a:blip r:embed="rId8"/>
            <a:srcRect/>
            <a:stretch/>
          </a:blipFill>
          <a:ln w="0">
            <a:noFill/>
          </a:ln>
        </p:spPr>
        <p:style>
          <a:lnRef idx="0"/>
          <a:fillRef idx="0"/>
          <a:effectRef idx="0"/>
          <a:fontRef idx="minor"/>
        </p:style>
      </p:sp>
      <p:sp>
        <p:nvSpPr>
          <p:cNvPr id="13" name="CustomShape 14"/>
          <p:cNvSpPr/>
          <p:nvPr/>
        </p:nvSpPr>
        <p:spPr>
          <a:xfrm>
            <a:off x="613080" y="1136880"/>
            <a:ext cx="90720" cy="360"/>
          </a:xfrm>
          <a:custGeom>
            <a:avLst/>
            <a:gdLst/>
            <a:ahLst/>
            <a:rect l="l" t="t" r="r" b="b"/>
            <a:pathLst>
              <a:path w="93345" h="0">
                <a:moveTo>
                  <a:pt x="0" y="0"/>
                </a:moveTo>
                <a:lnTo>
                  <a:pt x="92837" y="0"/>
                </a:lnTo>
              </a:path>
            </a:pathLst>
          </a:custGeom>
          <a:noFill/>
          <a:ln w="27939">
            <a:solidFill>
              <a:srgbClr val="231f20"/>
            </a:solidFill>
            <a:round/>
          </a:ln>
        </p:spPr>
        <p:style>
          <a:lnRef idx="0"/>
          <a:fillRef idx="0"/>
          <a:effectRef idx="0"/>
          <a:fontRef idx="minor"/>
        </p:style>
      </p:sp>
      <p:sp>
        <p:nvSpPr>
          <p:cNvPr id="14" name="CustomShape 15"/>
          <p:cNvSpPr/>
          <p:nvPr/>
        </p:nvSpPr>
        <p:spPr>
          <a:xfrm>
            <a:off x="613080" y="1083600"/>
            <a:ext cx="29880" cy="36720"/>
          </a:xfrm>
          <a:custGeom>
            <a:avLst/>
            <a:gdLst/>
            <a:ahLst/>
            <a:rect l="l" t="t" r="r" b="b"/>
            <a:pathLst>
              <a:path w="32384" h="39369">
                <a:moveTo>
                  <a:pt x="0" y="39370"/>
                </a:moveTo>
                <a:lnTo>
                  <a:pt x="32308" y="39370"/>
                </a:lnTo>
                <a:lnTo>
                  <a:pt x="32308" y="0"/>
                </a:lnTo>
                <a:lnTo>
                  <a:pt x="0" y="0"/>
                </a:lnTo>
                <a:lnTo>
                  <a:pt x="0" y="39370"/>
                </a:lnTo>
                <a:close/>
              </a:path>
            </a:pathLst>
          </a:custGeom>
          <a:solidFill>
            <a:srgbClr val="231f20"/>
          </a:solidFill>
          <a:ln w="0">
            <a:noFill/>
          </a:ln>
        </p:spPr>
        <p:style>
          <a:lnRef idx="0"/>
          <a:fillRef idx="0"/>
          <a:effectRef idx="0"/>
          <a:fontRef idx="minor"/>
        </p:style>
      </p:sp>
      <p:sp>
        <p:nvSpPr>
          <p:cNvPr id="15" name="CustomShape 16"/>
          <p:cNvSpPr/>
          <p:nvPr/>
        </p:nvSpPr>
        <p:spPr>
          <a:xfrm>
            <a:off x="613080" y="1055520"/>
            <a:ext cx="81360" cy="25560"/>
          </a:xfrm>
          <a:custGeom>
            <a:avLst/>
            <a:gdLst/>
            <a:ahLst/>
            <a:rect l="l" t="t" r="r" b="b"/>
            <a:pathLst>
              <a:path w="83820" h="27940">
                <a:moveTo>
                  <a:pt x="0" y="27939"/>
                </a:moveTo>
                <a:lnTo>
                  <a:pt x="83731" y="27939"/>
                </a:lnTo>
                <a:lnTo>
                  <a:pt x="83731" y="0"/>
                </a:lnTo>
                <a:lnTo>
                  <a:pt x="0" y="0"/>
                </a:lnTo>
                <a:lnTo>
                  <a:pt x="0" y="27939"/>
                </a:lnTo>
                <a:close/>
              </a:path>
            </a:pathLst>
          </a:custGeom>
          <a:solidFill>
            <a:srgbClr val="231f20"/>
          </a:solidFill>
          <a:ln w="0">
            <a:noFill/>
          </a:ln>
        </p:spPr>
        <p:style>
          <a:lnRef idx="0"/>
          <a:fillRef idx="0"/>
          <a:effectRef idx="0"/>
          <a:fontRef idx="minor"/>
        </p:style>
      </p:sp>
      <p:sp>
        <p:nvSpPr>
          <p:cNvPr id="16" name="CustomShape 17"/>
          <p:cNvSpPr/>
          <p:nvPr/>
        </p:nvSpPr>
        <p:spPr>
          <a:xfrm>
            <a:off x="613080" y="1017360"/>
            <a:ext cx="29880" cy="35640"/>
          </a:xfrm>
          <a:custGeom>
            <a:avLst/>
            <a:gdLst/>
            <a:ahLst/>
            <a:rect l="l" t="t" r="r" b="b"/>
            <a:pathLst>
              <a:path w="32384" h="38100">
                <a:moveTo>
                  <a:pt x="0" y="38099"/>
                </a:moveTo>
                <a:lnTo>
                  <a:pt x="32308" y="38099"/>
                </a:lnTo>
                <a:lnTo>
                  <a:pt x="32308" y="0"/>
                </a:lnTo>
                <a:lnTo>
                  <a:pt x="0" y="0"/>
                </a:lnTo>
                <a:lnTo>
                  <a:pt x="0" y="38099"/>
                </a:lnTo>
                <a:close/>
              </a:path>
            </a:pathLst>
          </a:custGeom>
          <a:solidFill>
            <a:srgbClr val="231f20"/>
          </a:solidFill>
          <a:ln w="0">
            <a:noFill/>
          </a:ln>
        </p:spPr>
        <p:style>
          <a:lnRef idx="0"/>
          <a:fillRef idx="0"/>
          <a:effectRef idx="0"/>
          <a:fontRef idx="minor"/>
        </p:style>
      </p:sp>
      <p:sp>
        <p:nvSpPr>
          <p:cNvPr id="17" name="CustomShape 18"/>
          <p:cNvSpPr/>
          <p:nvPr/>
        </p:nvSpPr>
        <p:spPr>
          <a:xfrm>
            <a:off x="613080" y="1003680"/>
            <a:ext cx="90720" cy="360"/>
          </a:xfrm>
          <a:custGeom>
            <a:avLst/>
            <a:gdLst/>
            <a:ahLst/>
            <a:rect l="l" t="t" r="r" b="b"/>
            <a:pathLst>
              <a:path w="93345" h="0">
                <a:moveTo>
                  <a:pt x="0" y="0"/>
                </a:moveTo>
                <a:lnTo>
                  <a:pt x="92837" y="0"/>
                </a:lnTo>
              </a:path>
            </a:pathLst>
          </a:custGeom>
          <a:noFill/>
          <a:ln w="27940">
            <a:solidFill>
              <a:srgbClr val="231f20"/>
            </a:solidFill>
            <a:round/>
          </a:ln>
        </p:spPr>
        <p:style>
          <a:lnRef idx="0"/>
          <a:fillRef idx="0"/>
          <a:effectRef idx="0"/>
          <a:fontRef idx="minor"/>
        </p:style>
      </p:sp>
      <p:sp>
        <p:nvSpPr>
          <p:cNvPr id="18" name="CustomShape 19"/>
          <p:cNvSpPr/>
          <p:nvPr/>
        </p:nvSpPr>
        <p:spPr>
          <a:xfrm>
            <a:off x="807120" y="989640"/>
            <a:ext cx="142560" cy="159480"/>
          </a:xfrm>
          <a:prstGeom prst="rect">
            <a:avLst/>
          </a:prstGeom>
          <a:blipFill rotWithShape="0">
            <a:blip r:embed="rId9"/>
            <a:srcRect/>
            <a:stretch/>
          </a:blipFill>
          <a:ln w="0">
            <a:noFill/>
          </a:ln>
        </p:spPr>
        <p:style>
          <a:lnRef idx="0"/>
          <a:fillRef idx="0"/>
          <a:effectRef idx="0"/>
          <a:fontRef idx="minor"/>
        </p:style>
      </p:sp>
      <p:sp>
        <p:nvSpPr>
          <p:cNvPr id="19" name="CustomShape 20"/>
          <p:cNvSpPr/>
          <p:nvPr/>
        </p:nvSpPr>
        <p:spPr>
          <a:xfrm>
            <a:off x="985320" y="984960"/>
            <a:ext cx="166680" cy="168480"/>
          </a:xfrm>
          <a:prstGeom prst="rect">
            <a:avLst/>
          </a:prstGeom>
          <a:blipFill rotWithShape="0">
            <a:blip r:embed="rId10"/>
            <a:srcRect/>
            <a:stretch/>
          </a:blipFill>
          <a:ln w="0">
            <a:noFill/>
          </a:ln>
        </p:spPr>
        <p:style>
          <a:lnRef idx="0"/>
          <a:fillRef idx="0"/>
          <a:effectRef idx="0"/>
          <a:fontRef idx="minor"/>
        </p:style>
      </p:sp>
      <p:sp>
        <p:nvSpPr>
          <p:cNvPr id="20" name="CustomShape 21"/>
          <p:cNvSpPr/>
          <p:nvPr/>
        </p:nvSpPr>
        <p:spPr>
          <a:xfrm>
            <a:off x="1187640" y="989640"/>
            <a:ext cx="127440" cy="159480"/>
          </a:xfrm>
          <a:prstGeom prst="rect">
            <a:avLst/>
          </a:prstGeom>
          <a:blipFill rotWithShape="0">
            <a:blip r:embed="rId11"/>
            <a:srcRect/>
            <a:stretch/>
          </a:blipFill>
          <a:ln w="0">
            <a:noFill/>
          </a:ln>
        </p:spPr>
        <p:style>
          <a:lnRef idx="0"/>
          <a:fillRef idx="0"/>
          <a:effectRef idx="0"/>
          <a:fontRef idx="minor"/>
        </p:style>
      </p:sp>
      <p:sp>
        <p:nvSpPr>
          <p:cNvPr id="21" name="CustomShape 22"/>
          <p:cNvSpPr/>
          <p:nvPr/>
        </p:nvSpPr>
        <p:spPr>
          <a:xfrm>
            <a:off x="1339920" y="989640"/>
            <a:ext cx="155880" cy="159480"/>
          </a:xfrm>
          <a:prstGeom prst="rect">
            <a:avLst/>
          </a:prstGeom>
          <a:blipFill rotWithShape="0">
            <a:blip r:embed="rId12"/>
            <a:srcRect/>
            <a:stretch/>
          </a:blipFill>
          <a:ln w="0">
            <a:noFill/>
          </a:ln>
        </p:spPr>
        <p:style>
          <a:lnRef idx="0"/>
          <a:fillRef idx="0"/>
          <a:effectRef idx="0"/>
          <a:fontRef idx="minor"/>
        </p:style>
      </p:sp>
      <p:sp>
        <p:nvSpPr>
          <p:cNvPr id="22" name="CustomShape 23"/>
          <p:cNvSpPr/>
          <p:nvPr/>
        </p:nvSpPr>
        <p:spPr>
          <a:xfrm>
            <a:off x="1524960" y="989640"/>
            <a:ext cx="160560" cy="159480"/>
          </a:xfrm>
          <a:prstGeom prst="rect">
            <a:avLst/>
          </a:prstGeom>
          <a:blipFill rotWithShape="0">
            <a:blip r:embed="rId13"/>
            <a:srcRect/>
            <a:stretch/>
          </a:blipFill>
          <a:ln w="0">
            <a:noFill/>
          </a:ln>
        </p:spPr>
        <p:style>
          <a:lnRef idx="0"/>
          <a:fillRef idx="0"/>
          <a:effectRef idx="0"/>
          <a:fontRef idx="minor"/>
        </p:style>
      </p:sp>
      <p:sp>
        <p:nvSpPr>
          <p:cNvPr id="23" name="CustomShape 24"/>
          <p:cNvSpPr/>
          <p:nvPr/>
        </p:nvSpPr>
        <p:spPr>
          <a:xfrm>
            <a:off x="1714680" y="989640"/>
            <a:ext cx="142560" cy="159480"/>
          </a:xfrm>
          <a:prstGeom prst="rect">
            <a:avLst/>
          </a:prstGeom>
          <a:blipFill rotWithShape="0">
            <a:blip r:embed="rId14"/>
            <a:srcRect/>
            <a:stretch/>
          </a:blipFill>
          <a:ln w="0">
            <a:noFill/>
          </a:ln>
        </p:spPr>
        <p:style>
          <a:lnRef idx="0"/>
          <a:fillRef idx="0"/>
          <a:effectRef idx="0"/>
          <a:fontRef idx="minor"/>
        </p:style>
      </p:sp>
      <p:sp>
        <p:nvSpPr>
          <p:cNvPr id="24" name="CustomShape 25"/>
          <p:cNvSpPr/>
          <p:nvPr/>
        </p:nvSpPr>
        <p:spPr>
          <a:xfrm>
            <a:off x="1906560" y="989640"/>
            <a:ext cx="144720" cy="159480"/>
          </a:xfrm>
          <a:prstGeom prst="rect">
            <a:avLst/>
          </a:prstGeom>
          <a:blipFill rotWithShape="0">
            <a:blip r:embed="rId15"/>
            <a:srcRect/>
            <a:stretch/>
          </a:blipFill>
          <a:ln w="0">
            <a:noFill/>
          </a:ln>
        </p:spPr>
        <p:style>
          <a:lnRef idx="0"/>
          <a:fillRef idx="0"/>
          <a:effectRef idx="0"/>
          <a:fontRef idx="minor"/>
        </p:style>
      </p:sp>
      <p:sp>
        <p:nvSpPr>
          <p:cNvPr id="25" name="CustomShape 26"/>
          <p:cNvSpPr/>
          <p:nvPr/>
        </p:nvSpPr>
        <p:spPr>
          <a:xfrm>
            <a:off x="2103120" y="989640"/>
            <a:ext cx="360" cy="159480"/>
          </a:xfrm>
          <a:custGeom>
            <a:avLst/>
            <a:gdLst/>
            <a:ahLst/>
            <a:rect l="l" t="t" r="r" b="b"/>
            <a:pathLst>
              <a:path w="0" h="161925">
                <a:moveTo>
                  <a:pt x="0" y="0"/>
                </a:moveTo>
                <a:lnTo>
                  <a:pt x="0" y="161836"/>
                </a:lnTo>
              </a:path>
            </a:pathLst>
          </a:custGeom>
          <a:noFill/>
          <a:ln w="32308">
            <a:solidFill>
              <a:srgbClr val="231f20"/>
            </a:solidFill>
            <a:round/>
          </a:ln>
        </p:spPr>
        <p:style>
          <a:lnRef idx="0"/>
          <a:fillRef idx="0"/>
          <a:effectRef idx="0"/>
          <a:fontRef idx="minor"/>
        </p:style>
      </p:sp>
      <p:sp>
        <p:nvSpPr>
          <p:cNvPr id="26" name="CustomShape 27"/>
          <p:cNvSpPr/>
          <p:nvPr/>
        </p:nvSpPr>
        <p:spPr>
          <a:xfrm>
            <a:off x="2166120" y="1136880"/>
            <a:ext cx="90720" cy="360"/>
          </a:xfrm>
          <a:custGeom>
            <a:avLst/>
            <a:gdLst/>
            <a:ahLst/>
            <a:rect l="l" t="t" r="r" b="b"/>
            <a:pathLst>
              <a:path w="93344" h="0">
                <a:moveTo>
                  <a:pt x="0" y="0"/>
                </a:moveTo>
                <a:lnTo>
                  <a:pt x="92837" y="0"/>
                </a:lnTo>
              </a:path>
            </a:pathLst>
          </a:custGeom>
          <a:noFill/>
          <a:ln w="27939">
            <a:solidFill>
              <a:srgbClr val="231f20"/>
            </a:solidFill>
            <a:round/>
          </a:ln>
        </p:spPr>
        <p:style>
          <a:lnRef idx="0"/>
          <a:fillRef idx="0"/>
          <a:effectRef idx="0"/>
          <a:fontRef idx="minor"/>
        </p:style>
      </p:sp>
      <p:sp>
        <p:nvSpPr>
          <p:cNvPr id="27" name="CustomShape 28"/>
          <p:cNvSpPr/>
          <p:nvPr/>
        </p:nvSpPr>
        <p:spPr>
          <a:xfrm>
            <a:off x="2166120" y="1083600"/>
            <a:ext cx="29880" cy="36720"/>
          </a:xfrm>
          <a:custGeom>
            <a:avLst/>
            <a:gdLst/>
            <a:ahLst/>
            <a:rect l="l" t="t" r="r" b="b"/>
            <a:pathLst>
              <a:path w="32385" h="39369">
                <a:moveTo>
                  <a:pt x="0" y="39370"/>
                </a:moveTo>
                <a:lnTo>
                  <a:pt x="32308" y="39370"/>
                </a:lnTo>
                <a:lnTo>
                  <a:pt x="32308" y="0"/>
                </a:lnTo>
                <a:lnTo>
                  <a:pt x="0" y="0"/>
                </a:lnTo>
                <a:lnTo>
                  <a:pt x="0" y="39370"/>
                </a:lnTo>
                <a:close/>
              </a:path>
            </a:pathLst>
          </a:custGeom>
          <a:solidFill>
            <a:srgbClr val="231f20"/>
          </a:solidFill>
          <a:ln w="0">
            <a:noFill/>
          </a:ln>
        </p:spPr>
        <p:style>
          <a:lnRef idx="0"/>
          <a:fillRef idx="0"/>
          <a:effectRef idx="0"/>
          <a:fontRef idx="minor"/>
        </p:style>
      </p:sp>
      <p:sp>
        <p:nvSpPr>
          <p:cNvPr id="28" name="CustomShape 29"/>
          <p:cNvSpPr/>
          <p:nvPr/>
        </p:nvSpPr>
        <p:spPr>
          <a:xfrm>
            <a:off x="2166120" y="1055520"/>
            <a:ext cx="81360" cy="25560"/>
          </a:xfrm>
          <a:custGeom>
            <a:avLst/>
            <a:gdLst/>
            <a:ahLst/>
            <a:rect l="l" t="t" r="r" b="b"/>
            <a:pathLst>
              <a:path w="83819" h="27940">
                <a:moveTo>
                  <a:pt x="0" y="27939"/>
                </a:moveTo>
                <a:lnTo>
                  <a:pt x="83731" y="27939"/>
                </a:lnTo>
                <a:lnTo>
                  <a:pt x="83731" y="0"/>
                </a:lnTo>
                <a:lnTo>
                  <a:pt x="0" y="0"/>
                </a:lnTo>
                <a:lnTo>
                  <a:pt x="0" y="27939"/>
                </a:lnTo>
                <a:close/>
              </a:path>
            </a:pathLst>
          </a:custGeom>
          <a:solidFill>
            <a:srgbClr val="231f20"/>
          </a:solidFill>
          <a:ln w="0">
            <a:noFill/>
          </a:ln>
        </p:spPr>
        <p:style>
          <a:lnRef idx="0"/>
          <a:fillRef idx="0"/>
          <a:effectRef idx="0"/>
          <a:fontRef idx="minor"/>
        </p:style>
      </p:sp>
      <p:sp>
        <p:nvSpPr>
          <p:cNvPr id="29" name="CustomShape 30"/>
          <p:cNvSpPr/>
          <p:nvPr/>
        </p:nvSpPr>
        <p:spPr>
          <a:xfrm>
            <a:off x="2166120" y="1017360"/>
            <a:ext cx="29880" cy="35640"/>
          </a:xfrm>
          <a:custGeom>
            <a:avLst/>
            <a:gdLst/>
            <a:ahLst/>
            <a:rect l="l" t="t" r="r" b="b"/>
            <a:pathLst>
              <a:path w="32385" h="38100">
                <a:moveTo>
                  <a:pt x="0" y="38099"/>
                </a:moveTo>
                <a:lnTo>
                  <a:pt x="32308" y="38099"/>
                </a:lnTo>
                <a:lnTo>
                  <a:pt x="32308" y="0"/>
                </a:lnTo>
                <a:lnTo>
                  <a:pt x="0" y="0"/>
                </a:lnTo>
                <a:lnTo>
                  <a:pt x="0" y="38099"/>
                </a:lnTo>
                <a:close/>
              </a:path>
            </a:pathLst>
          </a:custGeom>
          <a:solidFill>
            <a:srgbClr val="231f20"/>
          </a:solidFill>
          <a:ln w="0">
            <a:noFill/>
          </a:ln>
        </p:spPr>
        <p:style>
          <a:lnRef idx="0"/>
          <a:fillRef idx="0"/>
          <a:effectRef idx="0"/>
          <a:fontRef idx="minor"/>
        </p:style>
      </p:sp>
      <p:sp>
        <p:nvSpPr>
          <p:cNvPr id="30" name="CustomShape 31"/>
          <p:cNvSpPr/>
          <p:nvPr/>
        </p:nvSpPr>
        <p:spPr>
          <a:xfrm>
            <a:off x="2166120" y="1003680"/>
            <a:ext cx="90720" cy="360"/>
          </a:xfrm>
          <a:custGeom>
            <a:avLst/>
            <a:gdLst/>
            <a:ahLst/>
            <a:rect l="l" t="t" r="r" b="b"/>
            <a:pathLst>
              <a:path w="93344" h="0">
                <a:moveTo>
                  <a:pt x="0" y="0"/>
                </a:moveTo>
                <a:lnTo>
                  <a:pt x="92837" y="0"/>
                </a:lnTo>
              </a:path>
            </a:pathLst>
          </a:custGeom>
          <a:noFill/>
          <a:ln w="27940">
            <a:solidFill>
              <a:srgbClr val="231f20"/>
            </a:solidFill>
            <a:round/>
          </a:ln>
        </p:spPr>
        <p:style>
          <a:lnRef idx="0"/>
          <a:fillRef idx="0"/>
          <a:effectRef idx="0"/>
          <a:fontRef idx="minor"/>
        </p:style>
      </p:sp>
      <p:sp>
        <p:nvSpPr>
          <p:cNvPr id="31" name="PlaceHolder 1"/>
          <p:cNvSpPr>
            <a:spLocks noGrp="1"/>
          </p:cNvSpPr>
          <p:nvPr>
            <p:ph type="title"/>
          </p:nvPr>
        </p:nvSpPr>
        <p:spPr>
          <a:xfrm>
            <a:off x="534600" y="301680"/>
            <a:ext cx="9623520" cy="126252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32" name="PlaceHolder 2"/>
          <p:cNvSpPr>
            <a:spLocks noGrp="1"/>
          </p:cNvSpPr>
          <p:nvPr>
            <p:ph type="body"/>
          </p:nvPr>
        </p:nvSpPr>
        <p:spPr>
          <a:xfrm>
            <a:off x="534600" y="1769400"/>
            <a:ext cx="962352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16"/>
    <p:sldLayoutId id="2147483650" r:id="rId17"/>
    <p:sldLayoutId id="2147483651" r:id="rId18"/>
    <p:sldLayoutId id="2147483652" r:id="rId19"/>
    <p:sldLayoutId id="2147483653" r:id="rId20"/>
    <p:sldLayoutId id="2147483654" r:id="rId21"/>
    <p:sldLayoutId id="2147483655" r:id="rId22"/>
    <p:sldLayoutId id="2147483656" r:id="rId23"/>
    <p:sldLayoutId id="2147483657" r:id="rId24"/>
    <p:sldLayoutId id="2147483658" r:id="rId25"/>
    <p:sldLayoutId id="2147483659" r:id="rId26"/>
    <p:sldLayoutId id="2147483660" r:id="rId27"/>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9" name="CustomShape 1"/>
          <p:cNvSpPr/>
          <p:nvPr/>
        </p:nvSpPr>
        <p:spPr>
          <a:xfrm>
            <a:off x="432000" y="216000"/>
            <a:ext cx="605520" cy="404640"/>
          </a:xfrm>
          <a:prstGeom prst="rect">
            <a:avLst/>
          </a:prstGeom>
          <a:blipFill rotWithShape="0">
            <a:blip r:embed="rId2"/>
            <a:srcRect/>
            <a:stretch/>
          </a:blipFill>
          <a:ln w="0">
            <a:noFill/>
          </a:ln>
        </p:spPr>
        <p:style>
          <a:lnRef idx="0"/>
          <a:fillRef idx="0"/>
          <a:effectRef idx="0"/>
          <a:fontRef idx="minor"/>
        </p:style>
      </p:sp>
      <p:sp>
        <p:nvSpPr>
          <p:cNvPr id="70" name="PlaceHolder 1"/>
          <p:cNvSpPr>
            <a:spLocks noGrp="1"/>
          </p:cNvSpPr>
          <p:nvPr>
            <p:ph type="title"/>
          </p:nvPr>
        </p:nvSpPr>
        <p:spPr>
          <a:xfrm>
            <a:off x="534600" y="301680"/>
            <a:ext cx="9623520" cy="126252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71" name="PlaceHolder 2"/>
          <p:cNvSpPr>
            <a:spLocks noGrp="1"/>
          </p:cNvSpPr>
          <p:nvPr>
            <p:ph type="body"/>
          </p:nvPr>
        </p:nvSpPr>
        <p:spPr>
          <a:xfrm>
            <a:off x="534600" y="1769400"/>
            <a:ext cx="962352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08" name="CustomShape 1"/>
          <p:cNvSpPr/>
          <p:nvPr/>
        </p:nvSpPr>
        <p:spPr>
          <a:xfrm>
            <a:off x="432000" y="216000"/>
            <a:ext cx="605520" cy="404640"/>
          </a:xfrm>
          <a:prstGeom prst="rect">
            <a:avLst/>
          </a:prstGeom>
          <a:blipFill rotWithShape="0">
            <a:blip r:embed="rId2"/>
            <a:srcRect/>
            <a:stretch/>
          </a:blipFill>
          <a:ln w="0">
            <a:noFill/>
          </a:ln>
        </p:spPr>
        <p:style>
          <a:lnRef idx="0"/>
          <a:fillRef idx="0"/>
          <a:effectRef idx="0"/>
          <a:fontRef idx="minor"/>
        </p:style>
      </p:sp>
      <p:sp>
        <p:nvSpPr>
          <p:cNvPr id="109" name="PlaceHolder 1"/>
          <p:cNvSpPr>
            <a:spLocks noGrp="1"/>
          </p:cNvSpPr>
          <p:nvPr>
            <p:ph type="title"/>
          </p:nvPr>
        </p:nvSpPr>
        <p:spPr>
          <a:xfrm>
            <a:off x="534600" y="301680"/>
            <a:ext cx="9623520" cy="126252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10" name="PlaceHolder 2"/>
          <p:cNvSpPr>
            <a:spLocks noGrp="1"/>
          </p:cNvSpPr>
          <p:nvPr>
            <p:ph type="body"/>
          </p:nvPr>
        </p:nvSpPr>
        <p:spPr>
          <a:xfrm>
            <a:off x="534600" y="1769400"/>
            <a:ext cx="962352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47" name="CustomShape 1"/>
          <p:cNvSpPr/>
          <p:nvPr/>
        </p:nvSpPr>
        <p:spPr>
          <a:xfrm>
            <a:off x="432000" y="432000"/>
            <a:ext cx="593280" cy="214200"/>
          </a:xfrm>
          <a:prstGeom prst="rect">
            <a:avLst/>
          </a:prstGeom>
          <a:blipFill rotWithShape="0">
            <a:blip r:embed="rId2"/>
            <a:srcRect/>
            <a:stretch/>
          </a:blipFill>
          <a:ln w="0">
            <a:noFill/>
          </a:ln>
        </p:spPr>
        <p:style>
          <a:lnRef idx="0"/>
          <a:fillRef idx="0"/>
          <a:effectRef idx="0"/>
          <a:fontRef idx="minor"/>
        </p:style>
      </p:sp>
      <p:sp>
        <p:nvSpPr>
          <p:cNvPr id="148" name="CustomShape 2"/>
          <p:cNvSpPr/>
          <p:nvPr/>
        </p:nvSpPr>
        <p:spPr>
          <a:xfrm>
            <a:off x="432000" y="1259640"/>
            <a:ext cx="560160" cy="393480"/>
          </a:xfrm>
          <a:prstGeom prst="rect">
            <a:avLst/>
          </a:prstGeom>
          <a:blipFill rotWithShape="0">
            <a:blip r:embed="rId3"/>
            <a:srcRect/>
            <a:stretch/>
          </a:blipFill>
          <a:ln w="0">
            <a:noFill/>
          </a:ln>
        </p:spPr>
        <p:style>
          <a:lnRef idx="0"/>
          <a:fillRef idx="0"/>
          <a:effectRef idx="0"/>
          <a:fontRef idx="minor"/>
        </p:style>
      </p:sp>
      <p:sp>
        <p:nvSpPr>
          <p:cNvPr id="149" name="CustomShape 3"/>
          <p:cNvSpPr/>
          <p:nvPr/>
        </p:nvSpPr>
        <p:spPr>
          <a:xfrm>
            <a:off x="432000" y="750960"/>
            <a:ext cx="493560" cy="168480"/>
          </a:xfrm>
          <a:prstGeom prst="rect">
            <a:avLst/>
          </a:prstGeom>
          <a:blipFill rotWithShape="0">
            <a:blip r:embed="rId4"/>
            <a:srcRect/>
            <a:stretch/>
          </a:blipFill>
          <a:ln w="0">
            <a:noFill/>
          </a:ln>
        </p:spPr>
        <p:style>
          <a:lnRef idx="0"/>
          <a:fillRef idx="0"/>
          <a:effectRef idx="0"/>
          <a:fontRef idx="minor"/>
        </p:style>
      </p:sp>
      <p:sp>
        <p:nvSpPr>
          <p:cNvPr id="150" name="CustomShape 4"/>
          <p:cNvSpPr/>
          <p:nvPr/>
        </p:nvSpPr>
        <p:spPr>
          <a:xfrm>
            <a:off x="955080" y="755640"/>
            <a:ext cx="144720" cy="159480"/>
          </a:xfrm>
          <a:prstGeom prst="rect">
            <a:avLst/>
          </a:prstGeom>
          <a:blipFill rotWithShape="0">
            <a:blip r:embed="rId5"/>
            <a:srcRect/>
            <a:stretch/>
          </a:blipFill>
          <a:ln w="0">
            <a:noFill/>
          </a:ln>
        </p:spPr>
        <p:style>
          <a:lnRef idx="0"/>
          <a:fillRef idx="0"/>
          <a:effectRef idx="0"/>
          <a:fontRef idx="minor"/>
        </p:style>
      </p:sp>
      <p:sp>
        <p:nvSpPr>
          <p:cNvPr id="151" name="CustomShape 5"/>
          <p:cNvSpPr/>
          <p:nvPr/>
        </p:nvSpPr>
        <p:spPr>
          <a:xfrm>
            <a:off x="1135800" y="710640"/>
            <a:ext cx="90360" cy="204480"/>
          </a:xfrm>
          <a:prstGeom prst="rect">
            <a:avLst/>
          </a:prstGeom>
          <a:blipFill rotWithShape="0">
            <a:blip r:embed="rId6"/>
            <a:srcRect/>
            <a:stretch/>
          </a:blipFill>
          <a:ln w="0">
            <a:noFill/>
          </a:ln>
        </p:spPr>
        <p:style>
          <a:lnRef idx="0"/>
          <a:fillRef idx="0"/>
          <a:effectRef idx="0"/>
          <a:fontRef idx="minor"/>
        </p:style>
      </p:sp>
      <p:sp>
        <p:nvSpPr>
          <p:cNvPr id="152" name="CustomShape 6"/>
          <p:cNvSpPr/>
          <p:nvPr/>
        </p:nvSpPr>
        <p:spPr>
          <a:xfrm>
            <a:off x="1268280" y="755640"/>
            <a:ext cx="155880" cy="159480"/>
          </a:xfrm>
          <a:prstGeom prst="rect">
            <a:avLst/>
          </a:prstGeom>
          <a:blipFill rotWithShape="0">
            <a:blip r:embed="rId7"/>
            <a:srcRect/>
            <a:stretch/>
          </a:blipFill>
          <a:ln w="0">
            <a:noFill/>
          </a:ln>
        </p:spPr>
        <p:style>
          <a:lnRef idx="0"/>
          <a:fillRef idx="0"/>
          <a:effectRef idx="0"/>
          <a:fontRef idx="minor"/>
        </p:style>
      </p:sp>
      <p:sp>
        <p:nvSpPr>
          <p:cNvPr id="153" name="CustomShape 7"/>
          <p:cNvSpPr/>
          <p:nvPr/>
        </p:nvSpPr>
        <p:spPr>
          <a:xfrm>
            <a:off x="1489680" y="755640"/>
            <a:ext cx="360" cy="159480"/>
          </a:xfrm>
          <a:custGeom>
            <a:avLst/>
            <a:gdLst/>
            <a:ahLst/>
            <a:rect l="l" t="t" r="r" b="b"/>
            <a:pathLst>
              <a:path w="0" h="161925">
                <a:moveTo>
                  <a:pt x="0" y="0"/>
                </a:moveTo>
                <a:lnTo>
                  <a:pt x="0" y="161848"/>
                </a:lnTo>
              </a:path>
            </a:pathLst>
          </a:custGeom>
          <a:noFill/>
          <a:ln w="32308">
            <a:solidFill>
              <a:srgbClr val="231f20"/>
            </a:solidFill>
            <a:round/>
          </a:ln>
        </p:spPr>
        <p:style>
          <a:lnRef idx="0"/>
          <a:fillRef idx="0"/>
          <a:effectRef idx="0"/>
          <a:fontRef idx="minor"/>
        </p:style>
      </p:sp>
      <p:sp>
        <p:nvSpPr>
          <p:cNvPr id="154" name="CustomShape 8"/>
          <p:cNvSpPr/>
          <p:nvPr/>
        </p:nvSpPr>
        <p:spPr>
          <a:xfrm>
            <a:off x="1552680" y="902880"/>
            <a:ext cx="90720" cy="360"/>
          </a:xfrm>
          <a:custGeom>
            <a:avLst/>
            <a:gdLst/>
            <a:ahLst/>
            <a:rect l="l" t="t" r="r" b="b"/>
            <a:pathLst>
              <a:path w="93344" h="0">
                <a:moveTo>
                  <a:pt x="0" y="0"/>
                </a:moveTo>
                <a:lnTo>
                  <a:pt x="92836" y="0"/>
                </a:lnTo>
              </a:path>
            </a:pathLst>
          </a:custGeom>
          <a:noFill/>
          <a:ln w="27940">
            <a:solidFill>
              <a:srgbClr val="231f20"/>
            </a:solidFill>
            <a:round/>
          </a:ln>
        </p:spPr>
        <p:style>
          <a:lnRef idx="0"/>
          <a:fillRef idx="0"/>
          <a:effectRef idx="0"/>
          <a:fontRef idx="minor"/>
        </p:style>
      </p:sp>
      <p:sp>
        <p:nvSpPr>
          <p:cNvPr id="155" name="CustomShape 9"/>
          <p:cNvSpPr/>
          <p:nvPr/>
        </p:nvSpPr>
        <p:spPr>
          <a:xfrm>
            <a:off x="1552680" y="849600"/>
            <a:ext cx="29880" cy="36720"/>
          </a:xfrm>
          <a:custGeom>
            <a:avLst/>
            <a:gdLst/>
            <a:ahLst/>
            <a:rect l="l" t="t" r="r" b="b"/>
            <a:pathLst>
              <a:path w="32384" h="39369">
                <a:moveTo>
                  <a:pt x="0" y="39370"/>
                </a:moveTo>
                <a:lnTo>
                  <a:pt x="32308" y="39370"/>
                </a:lnTo>
                <a:lnTo>
                  <a:pt x="32308" y="0"/>
                </a:lnTo>
                <a:lnTo>
                  <a:pt x="0" y="0"/>
                </a:lnTo>
                <a:lnTo>
                  <a:pt x="0" y="39370"/>
                </a:lnTo>
                <a:close/>
              </a:path>
            </a:pathLst>
          </a:custGeom>
          <a:solidFill>
            <a:srgbClr val="231f20"/>
          </a:solidFill>
          <a:ln w="0">
            <a:noFill/>
          </a:ln>
        </p:spPr>
        <p:style>
          <a:lnRef idx="0"/>
          <a:fillRef idx="0"/>
          <a:effectRef idx="0"/>
          <a:fontRef idx="minor"/>
        </p:style>
      </p:sp>
      <p:sp>
        <p:nvSpPr>
          <p:cNvPr id="156" name="CustomShape 10"/>
          <p:cNvSpPr/>
          <p:nvPr/>
        </p:nvSpPr>
        <p:spPr>
          <a:xfrm>
            <a:off x="1552680" y="821520"/>
            <a:ext cx="81360" cy="25560"/>
          </a:xfrm>
          <a:custGeom>
            <a:avLst/>
            <a:gdLst/>
            <a:ahLst/>
            <a:rect l="l" t="t" r="r" b="b"/>
            <a:pathLst>
              <a:path w="83819" h="27940">
                <a:moveTo>
                  <a:pt x="0" y="27939"/>
                </a:moveTo>
                <a:lnTo>
                  <a:pt x="83731" y="27939"/>
                </a:lnTo>
                <a:lnTo>
                  <a:pt x="83731" y="0"/>
                </a:lnTo>
                <a:lnTo>
                  <a:pt x="0" y="0"/>
                </a:lnTo>
                <a:lnTo>
                  <a:pt x="0" y="27939"/>
                </a:lnTo>
                <a:close/>
              </a:path>
            </a:pathLst>
          </a:custGeom>
          <a:solidFill>
            <a:srgbClr val="231f20"/>
          </a:solidFill>
          <a:ln w="0">
            <a:noFill/>
          </a:ln>
        </p:spPr>
        <p:style>
          <a:lnRef idx="0"/>
          <a:fillRef idx="0"/>
          <a:effectRef idx="0"/>
          <a:fontRef idx="minor"/>
        </p:style>
      </p:sp>
      <p:sp>
        <p:nvSpPr>
          <p:cNvPr id="157" name="CustomShape 11"/>
          <p:cNvSpPr/>
          <p:nvPr/>
        </p:nvSpPr>
        <p:spPr>
          <a:xfrm>
            <a:off x="1552680" y="783720"/>
            <a:ext cx="29880" cy="35640"/>
          </a:xfrm>
          <a:custGeom>
            <a:avLst/>
            <a:gdLst/>
            <a:ahLst/>
            <a:rect l="l" t="t" r="r" b="b"/>
            <a:pathLst>
              <a:path w="32384" h="38100">
                <a:moveTo>
                  <a:pt x="0" y="38099"/>
                </a:moveTo>
                <a:lnTo>
                  <a:pt x="32308" y="38099"/>
                </a:lnTo>
                <a:lnTo>
                  <a:pt x="32308" y="0"/>
                </a:lnTo>
                <a:lnTo>
                  <a:pt x="0" y="0"/>
                </a:lnTo>
                <a:lnTo>
                  <a:pt x="0" y="38099"/>
                </a:lnTo>
                <a:close/>
              </a:path>
            </a:pathLst>
          </a:custGeom>
          <a:solidFill>
            <a:srgbClr val="231f20"/>
          </a:solidFill>
          <a:ln w="0">
            <a:noFill/>
          </a:ln>
        </p:spPr>
        <p:style>
          <a:lnRef idx="0"/>
          <a:fillRef idx="0"/>
          <a:effectRef idx="0"/>
          <a:fontRef idx="minor"/>
        </p:style>
      </p:sp>
      <p:sp>
        <p:nvSpPr>
          <p:cNvPr id="158" name="CustomShape 12"/>
          <p:cNvSpPr/>
          <p:nvPr/>
        </p:nvSpPr>
        <p:spPr>
          <a:xfrm>
            <a:off x="1552680" y="769680"/>
            <a:ext cx="90720" cy="360"/>
          </a:xfrm>
          <a:custGeom>
            <a:avLst/>
            <a:gdLst/>
            <a:ahLst/>
            <a:rect l="l" t="t" r="r" b="b"/>
            <a:pathLst>
              <a:path w="93344" h="0">
                <a:moveTo>
                  <a:pt x="0" y="0"/>
                </a:moveTo>
                <a:lnTo>
                  <a:pt x="92836" y="0"/>
                </a:lnTo>
              </a:path>
            </a:pathLst>
          </a:custGeom>
          <a:noFill/>
          <a:ln w="27940">
            <a:solidFill>
              <a:srgbClr val="231f20"/>
            </a:solidFill>
            <a:round/>
          </a:ln>
        </p:spPr>
        <p:style>
          <a:lnRef idx="0"/>
          <a:fillRef idx="0"/>
          <a:effectRef idx="0"/>
          <a:fontRef idx="minor"/>
        </p:style>
      </p:sp>
      <p:sp>
        <p:nvSpPr>
          <p:cNvPr id="159" name="CustomShape 13"/>
          <p:cNvSpPr/>
          <p:nvPr/>
        </p:nvSpPr>
        <p:spPr>
          <a:xfrm>
            <a:off x="432360" y="989640"/>
            <a:ext cx="144720" cy="159480"/>
          </a:xfrm>
          <a:prstGeom prst="rect">
            <a:avLst/>
          </a:prstGeom>
          <a:blipFill rotWithShape="0">
            <a:blip r:embed="rId8"/>
            <a:srcRect/>
            <a:stretch/>
          </a:blipFill>
          <a:ln w="0">
            <a:noFill/>
          </a:ln>
        </p:spPr>
        <p:style>
          <a:lnRef idx="0"/>
          <a:fillRef idx="0"/>
          <a:effectRef idx="0"/>
          <a:fontRef idx="minor"/>
        </p:style>
      </p:sp>
      <p:sp>
        <p:nvSpPr>
          <p:cNvPr id="160" name="CustomShape 14"/>
          <p:cNvSpPr/>
          <p:nvPr/>
        </p:nvSpPr>
        <p:spPr>
          <a:xfrm>
            <a:off x="613080" y="1136880"/>
            <a:ext cx="90720" cy="360"/>
          </a:xfrm>
          <a:custGeom>
            <a:avLst/>
            <a:gdLst/>
            <a:ahLst/>
            <a:rect l="l" t="t" r="r" b="b"/>
            <a:pathLst>
              <a:path w="93345" h="0">
                <a:moveTo>
                  <a:pt x="0" y="0"/>
                </a:moveTo>
                <a:lnTo>
                  <a:pt x="92837" y="0"/>
                </a:lnTo>
              </a:path>
            </a:pathLst>
          </a:custGeom>
          <a:noFill/>
          <a:ln w="27939">
            <a:solidFill>
              <a:srgbClr val="231f20"/>
            </a:solidFill>
            <a:round/>
          </a:ln>
        </p:spPr>
        <p:style>
          <a:lnRef idx="0"/>
          <a:fillRef idx="0"/>
          <a:effectRef idx="0"/>
          <a:fontRef idx="minor"/>
        </p:style>
      </p:sp>
      <p:sp>
        <p:nvSpPr>
          <p:cNvPr id="161" name="CustomShape 15"/>
          <p:cNvSpPr/>
          <p:nvPr/>
        </p:nvSpPr>
        <p:spPr>
          <a:xfrm>
            <a:off x="613080" y="1083600"/>
            <a:ext cx="29880" cy="36720"/>
          </a:xfrm>
          <a:custGeom>
            <a:avLst/>
            <a:gdLst/>
            <a:ahLst/>
            <a:rect l="l" t="t" r="r" b="b"/>
            <a:pathLst>
              <a:path w="32384" h="39369">
                <a:moveTo>
                  <a:pt x="0" y="39370"/>
                </a:moveTo>
                <a:lnTo>
                  <a:pt x="32308" y="39370"/>
                </a:lnTo>
                <a:lnTo>
                  <a:pt x="32308" y="0"/>
                </a:lnTo>
                <a:lnTo>
                  <a:pt x="0" y="0"/>
                </a:lnTo>
                <a:lnTo>
                  <a:pt x="0" y="39370"/>
                </a:lnTo>
                <a:close/>
              </a:path>
            </a:pathLst>
          </a:custGeom>
          <a:solidFill>
            <a:srgbClr val="231f20"/>
          </a:solidFill>
          <a:ln w="0">
            <a:noFill/>
          </a:ln>
        </p:spPr>
        <p:style>
          <a:lnRef idx="0"/>
          <a:fillRef idx="0"/>
          <a:effectRef idx="0"/>
          <a:fontRef idx="minor"/>
        </p:style>
      </p:sp>
      <p:sp>
        <p:nvSpPr>
          <p:cNvPr id="162" name="CustomShape 16"/>
          <p:cNvSpPr/>
          <p:nvPr/>
        </p:nvSpPr>
        <p:spPr>
          <a:xfrm>
            <a:off x="613080" y="1055520"/>
            <a:ext cx="81360" cy="25560"/>
          </a:xfrm>
          <a:custGeom>
            <a:avLst/>
            <a:gdLst/>
            <a:ahLst/>
            <a:rect l="l" t="t" r="r" b="b"/>
            <a:pathLst>
              <a:path w="83820" h="27940">
                <a:moveTo>
                  <a:pt x="0" y="27939"/>
                </a:moveTo>
                <a:lnTo>
                  <a:pt x="83731" y="27939"/>
                </a:lnTo>
                <a:lnTo>
                  <a:pt x="83731" y="0"/>
                </a:lnTo>
                <a:lnTo>
                  <a:pt x="0" y="0"/>
                </a:lnTo>
                <a:lnTo>
                  <a:pt x="0" y="27939"/>
                </a:lnTo>
                <a:close/>
              </a:path>
            </a:pathLst>
          </a:custGeom>
          <a:solidFill>
            <a:srgbClr val="231f20"/>
          </a:solidFill>
          <a:ln w="0">
            <a:noFill/>
          </a:ln>
        </p:spPr>
        <p:style>
          <a:lnRef idx="0"/>
          <a:fillRef idx="0"/>
          <a:effectRef idx="0"/>
          <a:fontRef idx="minor"/>
        </p:style>
      </p:sp>
      <p:sp>
        <p:nvSpPr>
          <p:cNvPr id="163" name="CustomShape 17"/>
          <p:cNvSpPr/>
          <p:nvPr/>
        </p:nvSpPr>
        <p:spPr>
          <a:xfrm>
            <a:off x="613080" y="1017360"/>
            <a:ext cx="29880" cy="35640"/>
          </a:xfrm>
          <a:custGeom>
            <a:avLst/>
            <a:gdLst/>
            <a:ahLst/>
            <a:rect l="l" t="t" r="r" b="b"/>
            <a:pathLst>
              <a:path w="32384" h="38100">
                <a:moveTo>
                  <a:pt x="0" y="38099"/>
                </a:moveTo>
                <a:lnTo>
                  <a:pt x="32308" y="38099"/>
                </a:lnTo>
                <a:lnTo>
                  <a:pt x="32308" y="0"/>
                </a:lnTo>
                <a:lnTo>
                  <a:pt x="0" y="0"/>
                </a:lnTo>
                <a:lnTo>
                  <a:pt x="0" y="38099"/>
                </a:lnTo>
                <a:close/>
              </a:path>
            </a:pathLst>
          </a:custGeom>
          <a:solidFill>
            <a:srgbClr val="231f20"/>
          </a:solidFill>
          <a:ln w="0">
            <a:noFill/>
          </a:ln>
        </p:spPr>
        <p:style>
          <a:lnRef idx="0"/>
          <a:fillRef idx="0"/>
          <a:effectRef idx="0"/>
          <a:fontRef idx="minor"/>
        </p:style>
      </p:sp>
      <p:sp>
        <p:nvSpPr>
          <p:cNvPr id="164" name="CustomShape 18"/>
          <p:cNvSpPr/>
          <p:nvPr/>
        </p:nvSpPr>
        <p:spPr>
          <a:xfrm>
            <a:off x="613080" y="1003680"/>
            <a:ext cx="90720" cy="360"/>
          </a:xfrm>
          <a:custGeom>
            <a:avLst/>
            <a:gdLst/>
            <a:ahLst/>
            <a:rect l="l" t="t" r="r" b="b"/>
            <a:pathLst>
              <a:path w="93345" h="0">
                <a:moveTo>
                  <a:pt x="0" y="0"/>
                </a:moveTo>
                <a:lnTo>
                  <a:pt x="92837" y="0"/>
                </a:lnTo>
              </a:path>
            </a:pathLst>
          </a:custGeom>
          <a:noFill/>
          <a:ln w="27940">
            <a:solidFill>
              <a:srgbClr val="231f20"/>
            </a:solidFill>
            <a:round/>
          </a:ln>
        </p:spPr>
        <p:style>
          <a:lnRef idx="0"/>
          <a:fillRef idx="0"/>
          <a:effectRef idx="0"/>
          <a:fontRef idx="minor"/>
        </p:style>
      </p:sp>
      <p:sp>
        <p:nvSpPr>
          <p:cNvPr id="165" name="CustomShape 19"/>
          <p:cNvSpPr/>
          <p:nvPr/>
        </p:nvSpPr>
        <p:spPr>
          <a:xfrm>
            <a:off x="807120" y="989640"/>
            <a:ext cx="142560" cy="159480"/>
          </a:xfrm>
          <a:prstGeom prst="rect">
            <a:avLst/>
          </a:prstGeom>
          <a:blipFill rotWithShape="0">
            <a:blip r:embed="rId9"/>
            <a:srcRect/>
            <a:stretch/>
          </a:blipFill>
          <a:ln w="0">
            <a:noFill/>
          </a:ln>
        </p:spPr>
        <p:style>
          <a:lnRef idx="0"/>
          <a:fillRef idx="0"/>
          <a:effectRef idx="0"/>
          <a:fontRef idx="minor"/>
        </p:style>
      </p:sp>
      <p:sp>
        <p:nvSpPr>
          <p:cNvPr id="166" name="CustomShape 20"/>
          <p:cNvSpPr/>
          <p:nvPr/>
        </p:nvSpPr>
        <p:spPr>
          <a:xfrm>
            <a:off x="985320" y="984960"/>
            <a:ext cx="166680" cy="168480"/>
          </a:xfrm>
          <a:prstGeom prst="rect">
            <a:avLst/>
          </a:prstGeom>
          <a:blipFill rotWithShape="0">
            <a:blip r:embed="rId10"/>
            <a:srcRect/>
            <a:stretch/>
          </a:blipFill>
          <a:ln w="0">
            <a:noFill/>
          </a:ln>
        </p:spPr>
        <p:style>
          <a:lnRef idx="0"/>
          <a:fillRef idx="0"/>
          <a:effectRef idx="0"/>
          <a:fontRef idx="minor"/>
        </p:style>
      </p:sp>
      <p:sp>
        <p:nvSpPr>
          <p:cNvPr id="167" name="CustomShape 21"/>
          <p:cNvSpPr/>
          <p:nvPr/>
        </p:nvSpPr>
        <p:spPr>
          <a:xfrm>
            <a:off x="1187640" y="989640"/>
            <a:ext cx="127440" cy="159480"/>
          </a:xfrm>
          <a:prstGeom prst="rect">
            <a:avLst/>
          </a:prstGeom>
          <a:blipFill rotWithShape="0">
            <a:blip r:embed="rId11"/>
            <a:srcRect/>
            <a:stretch/>
          </a:blipFill>
          <a:ln w="0">
            <a:noFill/>
          </a:ln>
        </p:spPr>
        <p:style>
          <a:lnRef idx="0"/>
          <a:fillRef idx="0"/>
          <a:effectRef idx="0"/>
          <a:fontRef idx="minor"/>
        </p:style>
      </p:sp>
      <p:sp>
        <p:nvSpPr>
          <p:cNvPr id="168" name="CustomShape 22"/>
          <p:cNvSpPr/>
          <p:nvPr/>
        </p:nvSpPr>
        <p:spPr>
          <a:xfrm>
            <a:off x="1339920" y="989640"/>
            <a:ext cx="155880" cy="159480"/>
          </a:xfrm>
          <a:prstGeom prst="rect">
            <a:avLst/>
          </a:prstGeom>
          <a:blipFill rotWithShape="0">
            <a:blip r:embed="rId12"/>
            <a:srcRect/>
            <a:stretch/>
          </a:blipFill>
          <a:ln w="0">
            <a:noFill/>
          </a:ln>
        </p:spPr>
        <p:style>
          <a:lnRef idx="0"/>
          <a:fillRef idx="0"/>
          <a:effectRef idx="0"/>
          <a:fontRef idx="minor"/>
        </p:style>
      </p:sp>
      <p:sp>
        <p:nvSpPr>
          <p:cNvPr id="169" name="CustomShape 23"/>
          <p:cNvSpPr/>
          <p:nvPr/>
        </p:nvSpPr>
        <p:spPr>
          <a:xfrm>
            <a:off x="1524960" y="989640"/>
            <a:ext cx="160560" cy="159480"/>
          </a:xfrm>
          <a:prstGeom prst="rect">
            <a:avLst/>
          </a:prstGeom>
          <a:blipFill rotWithShape="0">
            <a:blip r:embed="rId13"/>
            <a:srcRect/>
            <a:stretch/>
          </a:blipFill>
          <a:ln w="0">
            <a:noFill/>
          </a:ln>
        </p:spPr>
        <p:style>
          <a:lnRef idx="0"/>
          <a:fillRef idx="0"/>
          <a:effectRef idx="0"/>
          <a:fontRef idx="minor"/>
        </p:style>
      </p:sp>
      <p:sp>
        <p:nvSpPr>
          <p:cNvPr id="170" name="CustomShape 24"/>
          <p:cNvSpPr/>
          <p:nvPr/>
        </p:nvSpPr>
        <p:spPr>
          <a:xfrm>
            <a:off x="1714680" y="989640"/>
            <a:ext cx="142560" cy="159480"/>
          </a:xfrm>
          <a:prstGeom prst="rect">
            <a:avLst/>
          </a:prstGeom>
          <a:blipFill rotWithShape="0">
            <a:blip r:embed="rId14"/>
            <a:srcRect/>
            <a:stretch/>
          </a:blipFill>
          <a:ln w="0">
            <a:noFill/>
          </a:ln>
        </p:spPr>
        <p:style>
          <a:lnRef idx="0"/>
          <a:fillRef idx="0"/>
          <a:effectRef idx="0"/>
          <a:fontRef idx="minor"/>
        </p:style>
      </p:sp>
      <p:sp>
        <p:nvSpPr>
          <p:cNvPr id="171" name="CustomShape 25"/>
          <p:cNvSpPr/>
          <p:nvPr/>
        </p:nvSpPr>
        <p:spPr>
          <a:xfrm>
            <a:off x="1906560" y="989640"/>
            <a:ext cx="144720" cy="159480"/>
          </a:xfrm>
          <a:prstGeom prst="rect">
            <a:avLst/>
          </a:prstGeom>
          <a:blipFill rotWithShape="0">
            <a:blip r:embed="rId15"/>
            <a:srcRect/>
            <a:stretch/>
          </a:blipFill>
          <a:ln w="0">
            <a:noFill/>
          </a:ln>
        </p:spPr>
        <p:style>
          <a:lnRef idx="0"/>
          <a:fillRef idx="0"/>
          <a:effectRef idx="0"/>
          <a:fontRef idx="minor"/>
        </p:style>
      </p:sp>
      <p:sp>
        <p:nvSpPr>
          <p:cNvPr id="172" name="CustomShape 26"/>
          <p:cNvSpPr/>
          <p:nvPr/>
        </p:nvSpPr>
        <p:spPr>
          <a:xfrm>
            <a:off x="2103120" y="989640"/>
            <a:ext cx="360" cy="159480"/>
          </a:xfrm>
          <a:custGeom>
            <a:avLst/>
            <a:gdLst/>
            <a:ahLst/>
            <a:rect l="l" t="t" r="r" b="b"/>
            <a:pathLst>
              <a:path w="0" h="161925">
                <a:moveTo>
                  <a:pt x="0" y="0"/>
                </a:moveTo>
                <a:lnTo>
                  <a:pt x="0" y="161836"/>
                </a:lnTo>
              </a:path>
            </a:pathLst>
          </a:custGeom>
          <a:noFill/>
          <a:ln w="32308">
            <a:solidFill>
              <a:srgbClr val="231f20"/>
            </a:solidFill>
            <a:round/>
          </a:ln>
        </p:spPr>
        <p:style>
          <a:lnRef idx="0"/>
          <a:fillRef idx="0"/>
          <a:effectRef idx="0"/>
          <a:fontRef idx="minor"/>
        </p:style>
      </p:sp>
      <p:sp>
        <p:nvSpPr>
          <p:cNvPr id="173" name="CustomShape 27"/>
          <p:cNvSpPr/>
          <p:nvPr/>
        </p:nvSpPr>
        <p:spPr>
          <a:xfrm>
            <a:off x="2166120" y="1136880"/>
            <a:ext cx="90720" cy="360"/>
          </a:xfrm>
          <a:custGeom>
            <a:avLst/>
            <a:gdLst/>
            <a:ahLst/>
            <a:rect l="l" t="t" r="r" b="b"/>
            <a:pathLst>
              <a:path w="93344" h="0">
                <a:moveTo>
                  <a:pt x="0" y="0"/>
                </a:moveTo>
                <a:lnTo>
                  <a:pt x="92837" y="0"/>
                </a:lnTo>
              </a:path>
            </a:pathLst>
          </a:custGeom>
          <a:noFill/>
          <a:ln w="27939">
            <a:solidFill>
              <a:srgbClr val="231f20"/>
            </a:solidFill>
            <a:round/>
          </a:ln>
        </p:spPr>
        <p:style>
          <a:lnRef idx="0"/>
          <a:fillRef idx="0"/>
          <a:effectRef idx="0"/>
          <a:fontRef idx="minor"/>
        </p:style>
      </p:sp>
      <p:sp>
        <p:nvSpPr>
          <p:cNvPr id="174" name="CustomShape 28"/>
          <p:cNvSpPr/>
          <p:nvPr/>
        </p:nvSpPr>
        <p:spPr>
          <a:xfrm>
            <a:off x="2166120" y="1083600"/>
            <a:ext cx="29880" cy="36720"/>
          </a:xfrm>
          <a:custGeom>
            <a:avLst/>
            <a:gdLst/>
            <a:ahLst/>
            <a:rect l="l" t="t" r="r" b="b"/>
            <a:pathLst>
              <a:path w="32385" h="39369">
                <a:moveTo>
                  <a:pt x="0" y="39370"/>
                </a:moveTo>
                <a:lnTo>
                  <a:pt x="32308" y="39370"/>
                </a:lnTo>
                <a:lnTo>
                  <a:pt x="32308" y="0"/>
                </a:lnTo>
                <a:lnTo>
                  <a:pt x="0" y="0"/>
                </a:lnTo>
                <a:lnTo>
                  <a:pt x="0" y="39370"/>
                </a:lnTo>
                <a:close/>
              </a:path>
            </a:pathLst>
          </a:custGeom>
          <a:solidFill>
            <a:srgbClr val="231f20"/>
          </a:solidFill>
          <a:ln w="0">
            <a:noFill/>
          </a:ln>
        </p:spPr>
        <p:style>
          <a:lnRef idx="0"/>
          <a:fillRef idx="0"/>
          <a:effectRef idx="0"/>
          <a:fontRef idx="minor"/>
        </p:style>
      </p:sp>
      <p:sp>
        <p:nvSpPr>
          <p:cNvPr id="175" name="CustomShape 29"/>
          <p:cNvSpPr/>
          <p:nvPr/>
        </p:nvSpPr>
        <p:spPr>
          <a:xfrm>
            <a:off x="2166120" y="1055520"/>
            <a:ext cx="81360" cy="25560"/>
          </a:xfrm>
          <a:custGeom>
            <a:avLst/>
            <a:gdLst/>
            <a:ahLst/>
            <a:rect l="l" t="t" r="r" b="b"/>
            <a:pathLst>
              <a:path w="83819" h="27940">
                <a:moveTo>
                  <a:pt x="0" y="27939"/>
                </a:moveTo>
                <a:lnTo>
                  <a:pt x="83731" y="27939"/>
                </a:lnTo>
                <a:lnTo>
                  <a:pt x="83731" y="0"/>
                </a:lnTo>
                <a:lnTo>
                  <a:pt x="0" y="0"/>
                </a:lnTo>
                <a:lnTo>
                  <a:pt x="0" y="27939"/>
                </a:lnTo>
                <a:close/>
              </a:path>
            </a:pathLst>
          </a:custGeom>
          <a:solidFill>
            <a:srgbClr val="231f20"/>
          </a:solidFill>
          <a:ln w="0">
            <a:noFill/>
          </a:ln>
        </p:spPr>
        <p:style>
          <a:lnRef idx="0"/>
          <a:fillRef idx="0"/>
          <a:effectRef idx="0"/>
          <a:fontRef idx="minor"/>
        </p:style>
      </p:sp>
      <p:sp>
        <p:nvSpPr>
          <p:cNvPr id="176" name="CustomShape 30"/>
          <p:cNvSpPr/>
          <p:nvPr/>
        </p:nvSpPr>
        <p:spPr>
          <a:xfrm>
            <a:off x="2166120" y="1017360"/>
            <a:ext cx="29880" cy="35640"/>
          </a:xfrm>
          <a:custGeom>
            <a:avLst/>
            <a:gdLst/>
            <a:ahLst/>
            <a:rect l="l" t="t" r="r" b="b"/>
            <a:pathLst>
              <a:path w="32385" h="38100">
                <a:moveTo>
                  <a:pt x="0" y="38099"/>
                </a:moveTo>
                <a:lnTo>
                  <a:pt x="32308" y="38099"/>
                </a:lnTo>
                <a:lnTo>
                  <a:pt x="32308" y="0"/>
                </a:lnTo>
                <a:lnTo>
                  <a:pt x="0" y="0"/>
                </a:lnTo>
                <a:lnTo>
                  <a:pt x="0" y="38099"/>
                </a:lnTo>
                <a:close/>
              </a:path>
            </a:pathLst>
          </a:custGeom>
          <a:solidFill>
            <a:srgbClr val="231f20"/>
          </a:solidFill>
          <a:ln w="0">
            <a:noFill/>
          </a:ln>
        </p:spPr>
        <p:style>
          <a:lnRef idx="0"/>
          <a:fillRef idx="0"/>
          <a:effectRef idx="0"/>
          <a:fontRef idx="minor"/>
        </p:style>
      </p:sp>
      <p:sp>
        <p:nvSpPr>
          <p:cNvPr id="177" name="CustomShape 31"/>
          <p:cNvSpPr/>
          <p:nvPr/>
        </p:nvSpPr>
        <p:spPr>
          <a:xfrm>
            <a:off x="2166120" y="1003680"/>
            <a:ext cx="90720" cy="360"/>
          </a:xfrm>
          <a:custGeom>
            <a:avLst/>
            <a:gdLst/>
            <a:ahLst/>
            <a:rect l="l" t="t" r="r" b="b"/>
            <a:pathLst>
              <a:path w="93344" h="0">
                <a:moveTo>
                  <a:pt x="0" y="0"/>
                </a:moveTo>
                <a:lnTo>
                  <a:pt x="92837" y="0"/>
                </a:lnTo>
              </a:path>
            </a:pathLst>
          </a:custGeom>
          <a:noFill/>
          <a:ln w="27940">
            <a:solidFill>
              <a:srgbClr val="231f20"/>
            </a:solidFill>
            <a:round/>
          </a:ln>
        </p:spPr>
        <p:style>
          <a:lnRef idx="0"/>
          <a:fillRef idx="0"/>
          <a:effectRef idx="0"/>
          <a:fontRef idx="minor"/>
        </p:style>
      </p:sp>
      <p:sp>
        <p:nvSpPr>
          <p:cNvPr id="178" name="PlaceHolder 1"/>
          <p:cNvSpPr>
            <a:spLocks noGrp="1"/>
          </p:cNvSpPr>
          <p:nvPr>
            <p:ph type="title"/>
          </p:nvPr>
        </p:nvSpPr>
        <p:spPr>
          <a:xfrm>
            <a:off x="534600" y="301680"/>
            <a:ext cx="9623520" cy="1262520"/>
          </a:xfrm>
          <a:prstGeom prst="rect">
            <a:avLst/>
          </a:prstGeom>
        </p:spPr>
        <p:txBody>
          <a:bodyPr lIns="0" rIns="0" tIns="0" bIns="0" anchor="ctr">
            <a:noAutofit/>
          </a:bodyPr>
          <a:p>
            <a:pPr algn="ctr"/>
            <a:r>
              <a:rPr b="0" lang="fr-FR" sz="4400" spc="-1" strike="noStrike">
                <a:latin typeface="Arial"/>
              </a:rPr>
              <a:t>Cliquez pour éditer le format du texte-titre</a:t>
            </a:r>
            <a:endParaRPr b="0" lang="fr-FR" sz="4400" spc="-1" strike="noStrike">
              <a:latin typeface="Arial"/>
            </a:endParaRPr>
          </a:p>
        </p:txBody>
      </p:sp>
      <p:sp>
        <p:nvSpPr>
          <p:cNvPr id="179" name="PlaceHolder 2"/>
          <p:cNvSpPr>
            <a:spLocks noGrp="1"/>
          </p:cNvSpPr>
          <p:nvPr>
            <p:ph type="body"/>
          </p:nvPr>
        </p:nvSpPr>
        <p:spPr>
          <a:xfrm>
            <a:off x="534600" y="1769400"/>
            <a:ext cx="9623520" cy="43858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fr-FR" sz="3200" spc="-1" strike="noStrike">
                <a:latin typeface="Arial"/>
              </a:rPr>
              <a:t>Cliquez pour éditer le format du plan de texte</a:t>
            </a:r>
            <a:endParaRPr b="0" lang="fr-FR" sz="3200" spc="-1" strike="noStrike">
              <a:latin typeface="Arial"/>
            </a:endParaRPr>
          </a:p>
          <a:p>
            <a:pPr lvl="1" marL="864000" indent="-324000">
              <a:spcBef>
                <a:spcPts val="1134"/>
              </a:spcBef>
              <a:buClr>
                <a:srgbClr val="000000"/>
              </a:buClr>
              <a:buSzPct val="75000"/>
              <a:buFont typeface="Symbol" charset="2"/>
              <a:buChar char=""/>
            </a:pPr>
            <a:r>
              <a:rPr b="0" lang="fr-FR" sz="2800" spc="-1" strike="noStrike">
                <a:latin typeface="Arial"/>
              </a:rPr>
              <a:t>Second niveau de plan</a:t>
            </a:r>
            <a:endParaRPr b="0" lang="fr-FR" sz="2800" spc="-1" strike="noStrike">
              <a:latin typeface="Arial"/>
            </a:endParaRPr>
          </a:p>
          <a:p>
            <a:pPr lvl="2" marL="1296000" indent="-288000">
              <a:spcBef>
                <a:spcPts val="850"/>
              </a:spcBef>
              <a:buClr>
                <a:srgbClr val="000000"/>
              </a:buClr>
              <a:buSzPct val="45000"/>
              <a:buFont typeface="Wingdings" charset="2"/>
              <a:buChar char=""/>
            </a:pPr>
            <a:r>
              <a:rPr b="0" lang="fr-FR" sz="2400" spc="-1" strike="noStrike">
                <a:latin typeface="Arial"/>
              </a:rPr>
              <a:t>Troisième niveau de plan</a:t>
            </a:r>
            <a:endParaRPr b="0" lang="fr-FR" sz="2400" spc="-1" strike="noStrike">
              <a:latin typeface="Arial"/>
            </a:endParaRPr>
          </a:p>
          <a:p>
            <a:pPr lvl="3" marL="1728000" indent="-216000">
              <a:spcBef>
                <a:spcPts val="567"/>
              </a:spcBef>
              <a:buClr>
                <a:srgbClr val="000000"/>
              </a:buClr>
              <a:buSzPct val="75000"/>
              <a:buFont typeface="Symbol" charset="2"/>
              <a:buChar char=""/>
            </a:pPr>
            <a:r>
              <a:rPr b="0" lang="fr-FR" sz="2000" spc="-1" strike="noStrike">
                <a:latin typeface="Arial"/>
              </a:rPr>
              <a:t>Quatrième niveau de plan</a:t>
            </a:r>
            <a:endParaRPr b="0" lang="fr-FR" sz="2000" spc="-1" strike="noStrike">
              <a:latin typeface="Arial"/>
            </a:endParaRPr>
          </a:p>
          <a:p>
            <a:pPr lvl="4" marL="2160000" indent="-216000">
              <a:spcBef>
                <a:spcPts val="283"/>
              </a:spcBef>
              <a:buClr>
                <a:srgbClr val="000000"/>
              </a:buClr>
              <a:buSzPct val="45000"/>
              <a:buFont typeface="Wingdings" charset="2"/>
              <a:buChar char=""/>
            </a:pPr>
            <a:r>
              <a:rPr b="0" lang="fr-FR" sz="2000" spc="-1" strike="noStrike">
                <a:latin typeface="Arial"/>
              </a:rPr>
              <a:t>Cinquième niveau de plan</a:t>
            </a:r>
            <a:endParaRPr b="0" lang="fr-FR" sz="2000" spc="-1" strike="noStrike">
              <a:latin typeface="Arial"/>
            </a:endParaRPr>
          </a:p>
          <a:p>
            <a:pPr lvl="5" marL="2592000" indent="-216000">
              <a:spcBef>
                <a:spcPts val="283"/>
              </a:spcBef>
              <a:buClr>
                <a:srgbClr val="000000"/>
              </a:buClr>
              <a:buSzPct val="45000"/>
              <a:buFont typeface="Wingdings" charset="2"/>
              <a:buChar char=""/>
            </a:pPr>
            <a:r>
              <a:rPr b="0" lang="fr-FR" sz="2000" spc="-1" strike="noStrike">
                <a:latin typeface="Arial"/>
              </a:rPr>
              <a:t>Sixième niveau de plan</a:t>
            </a:r>
            <a:endParaRPr b="0" lang="fr-FR" sz="2000" spc="-1" strike="noStrike">
              <a:latin typeface="Arial"/>
            </a:endParaRPr>
          </a:p>
          <a:p>
            <a:pPr lvl="6" marL="3024000" indent="-216000">
              <a:spcBef>
                <a:spcPts val="283"/>
              </a:spcBef>
              <a:buClr>
                <a:srgbClr val="000000"/>
              </a:buClr>
              <a:buSzPct val="45000"/>
              <a:buFont typeface="Wingdings" charset="2"/>
              <a:buChar char=""/>
            </a:pPr>
            <a:r>
              <a:rPr b="0" lang="fr-FR" sz="2000" spc="-1" strike="noStrike">
                <a:latin typeface="Arial"/>
              </a:rPr>
              <a:t>Septième niveau de plan</a:t>
            </a:r>
            <a:endParaRPr b="0" lang="fr-F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Lst>
</p:sldMaster>
</file>

<file path=ppt/slides/_rels/slide1.xml.rels><?xml version="1.0" encoding="UTF-8"?>
<Relationships xmlns="http://schemas.openxmlformats.org/package/2006/relationships"><Relationship Id="rId1" Type="http://schemas.openxmlformats.org/officeDocument/2006/relationships/image" Target="../media/image31.tif"/><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slideLayout" Target="../slideLayouts/slideLayout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42.jpeg"/><Relationship Id="rId2" Type="http://schemas.openxmlformats.org/officeDocument/2006/relationships/image" Target="../media/image43.png"/><Relationship Id="rId3"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44.jpeg"/><Relationship Id="rId2" Type="http://schemas.openxmlformats.org/officeDocument/2006/relationships/image" Target="../media/image45.jpeg"/><Relationship Id="rId3" Type="http://schemas.openxmlformats.org/officeDocument/2006/relationships/image" Target="../media/image46.jpeg"/><Relationship Id="rId4"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47.jpeg"/><Relationship Id="rId2" Type="http://schemas.openxmlformats.org/officeDocument/2006/relationships/image" Target="../media/image48.jpeg"/><Relationship Id="rId3" Type="http://schemas.openxmlformats.org/officeDocument/2006/relationships/image" Target="../media/image49.jpeg"/><Relationship Id="rId4" Type="http://schemas.openxmlformats.org/officeDocument/2006/relationships/image" Target="../media/image50.jpeg"/><Relationship Id="rId5" Type="http://schemas.openxmlformats.org/officeDocument/2006/relationships/image" Target="../media/image51.jpeg"/><Relationship Id="rId6"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image" Target="../media/image52.jpeg"/><Relationship Id="rId2" Type="http://schemas.openxmlformats.org/officeDocument/2006/relationships/image" Target="../media/image53.png"/><Relationship Id="rId3"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image" Target="../media/image54.png"/><Relationship Id="rId2" Type="http://schemas.openxmlformats.org/officeDocument/2006/relationships/image" Target="../media/image55.png"/><Relationship Id="rId3" Type="http://schemas.openxmlformats.org/officeDocument/2006/relationships/image" Target="../media/image56.png"/><Relationship Id="rId4" Type="http://schemas.openxmlformats.org/officeDocument/2006/relationships/image" Target="../media/image57.png"/><Relationship Id="rId5"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37.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64.png"/><Relationship Id="rId2" Type="http://schemas.openxmlformats.org/officeDocument/2006/relationships/image" Target="../media/image65.png"/><Relationship Id="rId3"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4.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xml"/>
</Relationships>
</file>

<file path=ppt/slides/_rels/slide5.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25.xml"/>
</Relationships>
</file>

<file path=ppt/slides/_rels/slide6.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image" Target="../media/image35.png"/><Relationship Id="rId3"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image" Target="../media/image36.png"/><Relationship Id="rId2"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image" Target="../media/image37.png"/><Relationship Id="rId2" Type="http://schemas.openxmlformats.org/officeDocument/2006/relationships/slideLayout" Target="../slideLayouts/slideLayout1.xml"/>
</Relationships>
</file>

<file path=ppt/slides/_rels/slide9.xml.rels><?xml version="1.0" encoding="UTF-8"?>
<Relationships xmlns="http://schemas.openxmlformats.org/package/2006/relationships"><Relationship Id="rId1" Type="http://schemas.openxmlformats.org/officeDocument/2006/relationships/image" Target="../media/image38.jpeg"/><Relationship Id="rId2" Type="http://schemas.openxmlformats.org/officeDocument/2006/relationships/image" Target="../media/image39.jpeg"/><Relationship Id="rId3" Type="http://schemas.openxmlformats.org/officeDocument/2006/relationships/image" Target="../media/image40.png"/><Relationship Id="rId4"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aphicFrame>
        <p:nvGraphicFramePr>
          <p:cNvPr id="216" name="Table 1"/>
          <p:cNvGraphicFramePr/>
          <p:nvPr/>
        </p:nvGraphicFramePr>
        <p:xfrm>
          <a:off x="1168560" y="2028960"/>
          <a:ext cx="8355960" cy="3352320"/>
        </p:xfrm>
        <a:graphic>
          <a:graphicData uri="http://schemas.openxmlformats.org/drawingml/2006/table">
            <a:tbl>
              <a:tblPr/>
              <a:tblGrid>
                <a:gridCol w="8356320"/>
              </a:tblGrid>
              <a:tr h="3352680">
                <a:tc>
                  <a:txBody>
                    <a:bodyPr lIns="68400" rIns="68400">
                      <a:noAutofit/>
                    </a:bodyPr>
                    <a:p>
                      <a:pPr>
                        <a:lnSpc>
                          <a:spcPct val="100000"/>
                        </a:lnSpc>
                      </a:pPr>
                      <a:r>
                        <a:rPr b="1" lang="fr-FR" sz="1000" spc="-1" strike="noStrike">
                          <a:solidFill>
                            <a:srgbClr val="ffffff"/>
                          </a:solidFill>
                          <a:latin typeface="Marianne"/>
                        </a:rPr>
                        <a:t> </a:t>
                      </a:r>
                      <a:endParaRPr b="0" lang="fr-FR" sz="1000" spc="-1" strike="noStrike">
                        <a:latin typeface="Arial"/>
                      </a:endParaRPr>
                    </a:p>
                    <a:p>
                      <a:pPr algn="ctr">
                        <a:lnSpc>
                          <a:spcPct val="100000"/>
                        </a:lnSpc>
                      </a:pPr>
                      <a:r>
                        <a:rPr b="1" lang="fr-FR" sz="1400" spc="-1" strike="noStrike" u="sng">
                          <a:solidFill>
                            <a:srgbClr val="000000"/>
                          </a:solidFill>
                          <a:uFillTx/>
                          <a:latin typeface="Marianne"/>
                        </a:rPr>
                        <a:t>LES RELATIONS INTERNATIONALES : le jeu de la géopolitique avec Inkscape</a:t>
                      </a:r>
                      <a:endParaRPr b="0" lang="fr-FR" sz="1400" spc="-1" strike="noStrike">
                        <a:latin typeface="Arial"/>
                      </a:endParaRPr>
                    </a:p>
                    <a:p>
                      <a:pPr>
                        <a:lnSpc>
                          <a:spcPct val="100000"/>
                        </a:lnSpc>
                      </a:pPr>
                      <a:r>
                        <a:rPr b="1" lang="fr-FR" sz="1050" spc="-1" strike="noStrike">
                          <a:solidFill>
                            <a:srgbClr val="000000"/>
                          </a:solidFill>
                          <a:latin typeface="Marianne"/>
                        </a:rPr>
                        <a:t> </a:t>
                      </a:r>
                      <a:endParaRPr b="0" lang="fr-FR" sz="1050" spc="-1" strike="noStrike">
                        <a:latin typeface="Arial"/>
                      </a:endParaRPr>
                    </a:p>
                    <a:p>
                      <a:pPr>
                        <a:lnSpc>
                          <a:spcPct val="100000"/>
                        </a:lnSpc>
                      </a:pPr>
                      <a:r>
                        <a:rPr b="1" lang="fr-FR" sz="1050" spc="-1" strike="noStrike">
                          <a:solidFill>
                            <a:srgbClr val="000000"/>
                          </a:solidFill>
                          <a:latin typeface="Marianne"/>
                        </a:rPr>
                        <a:t> </a:t>
                      </a:r>
                      <a:endParaRPr b="0" lang="fr-FR" sz="1050" spc="-1" strike="noStrike">
                        <a:latin typeface="Arial"/>
                      </a:endParaRPr>
                    </a:p>
                    <a:p>
                      <a:pPr>
                        <a:lnSpc>
                          <a:spcPct val="100000"/>
                        </a:lnSpc>
                      </a:pPr>
                      <a:r>
                        <a:rPr b="1" lang="fr-FR" sz="1050" spc="-1" strike="noStrike">
                          <a:solidFill>
                            <a:srgbClr val="000000"/>
                          </a:solidFill>
                          <a:latin typeface="Marianne"/>
                        </a:rPr>
                        <a:t> </a:t>
                      </a:r>
                      <a:endParaRPr b="0" lang="fr-FR" sz="1050" spc="-1" strike="noStrike">
                        <a:latin typeface="Arial"/>
                      </a:endParaRPr>
                    </a:p>
                    <a:p>
                      <a:pPr>
                        <a:lnSpc>
                          <a:spcPct val="100000"/>
                        </a:lnSpc>
                      </a:pPr>
                      <a:r>
                        <a:rPr b="1" lang="fr-FR" sz="1050" spc="-1" strike="noStrike">
                          <a:solidFill>
                            <a:srgbClr val="000000"/>
                          </a:solidFill>
                          <a:latin typeface="Marianne"/>
                        </a:rPr>
                        <a:t> </a:t>
                      </a:r>
                      <a:endParaRPr b="0" lang="fr-FR" sz="1050" spc="-1" strike="noStrike">
                        <a:latin typeface="Arial"/>
                      </a:endParaRPr>
                    </a:p>
                    <a:p>
                      <a:pPr>
                        <a:lnSpc>
                          <a:spcPct val="100000"/>
                        </a:lnSpc>
                      </a:pPr>
                      <a:r>
                        <a:rPr b="1" lang="fr-FR" sz="1050" spc="-1" strike="noStrike">
                          <a:solidFill>
                            <a:srgbClr val="000000"/>
                          </a:solidFill>
                          <a:latin typeface="Marianne"/>
                        </a:rPr>
                        <a:t> </a:t>
                      </a:r>
                      <a:endParaRPr b="0" lang="fr-FR" sz="1050" spc="-1" strike="noStrike">
                        <a:latin typeface="Arial"/>
                      </a:endParaRPr>
                    </a:p>
                    <a:p>
                      <a:pPr>
                        <a:lnSpc>
                          <a:spcPct val="100000"/>
                        </a:lnSpc>
                      </a:pPr>
                      <a:r>
                        <a:rPr b="1" lang="fr-FR" sz="1400" spc="-1" strike="noStrike">
                          <a:solidFill>
                            <a:srgbClr val="000000"/>
                          </a:solidFill>
                          <a:latin typeface="Marianne"/>
                        </a:rPr>
                        <a:t>NIVEAU / CLASSE : TERMINALE </a:t>
                      </a:r>
                      <a:endParaRPr b="0" lang="fr-FR" sz="1400" spc="-1" strike="noStrike">
                        <a:latin typeface="Arial"/>
                      </a:endParaRPr>
                    </a:p>
                    <a:p>
                      <a:pPr>
                        <a:lnSpc>
                          <a:spcPct val="100000"/>
                        </a:lnSpc>
                      </a:pPr>
                      <a:r>
                        <a:rPr b="1" lang="fr-FR" sz="1050" spc="-1" strike="noStrike">
                          <a:solidFill>
                            <a:srgbClr val="000000"/>
                          </a:solidFill>
                          <a:latin typeface="Marianne"/>
                        </a:rPr>
                        <a:t> </a:t>
                      </a:r>
                      <a:endParaRPr b="0" lang="fr-FR" sz="1050" spc="-1" strike="noStrike">
                        <a:latin typeface="Arial"/>
                      </a:endParaRPr>
                    </a:p>
                    <a:p>
                      <a:pPr>
                        <a:lnSpc>
                          <a:spcPct val="100000"/>
                        </a:lnSpc>
                      </a:pPr>
                      <a:r>
                        <a:rPr b="1" lang="fr-FR" sz="1400" spc="-1" strike="noStrike">
                          <a:solidFill>
                            <a:srgbClr val="000000"/>
                          </a:solidFill>
                          <a:latin typeface="Marianne"/>
                        </a:rPr>
                        <a:t>OBJET D’ÉTUDE / THÈME : Les relations internationales</a:t>
                      </a:r>
                      <a:endParaRPr b="0" lang="fr-FR" sz="1400" spc="-1" strike="noStrike">
                        <a:latin typeface="Arial"/>
                      </a:endParaRPr>
                    </a:p>
                    <a:p>
                      <a:pPr>
                        <a:lnSpc>
                          <a:spcPct val="100000"/>
                        </a:lnSpc>
                      </a:pPr>
                      <a:r>
                        <a:rPr b="1" lang="fr-FR" sz="1050" spc="-1" strike="noStrike">
                          <a:solidFill>
                            <a:srgbClr val="000000"/>
                          </a:solidFill>
                          <a:latin typeface="Marianne"/>
                        </a:rPr>
                        <a:t> </a:t>
                      </a:r>
                      <a:endParaRPr b="0" lang="fr-FR" sz="1050" spc="-1" strike="noStrike">
                        <a:latin typeface="Arial"/>
                      </a:endParaRPr>
                    </a:p>
                    <a:p>
                      <a:pPr>
                        <a:lnSpc>
                          <a:spcPct val="100000"/>
                        </a:lnSpc>
                      </a:pPr>
                      <a:r>
                        <a:rPr b="1" lang="fr-FR" sz="1400" spc="-1" strike="noStrike">
                          <a:solidFill>
                            <a:srgbClr val="000000"/>
                          </a:solidFill>
                          <a:latin typeface="Marianne"/>
                        </a:rPr>
                        <a:t>COMPÉTENCE(S) MOBILISÉE(S) : repérer, nommer, créer, placer sur une chronologie</a:t>
                      </a:r>
                      <a:endParaRPr b="0" lang="fr-FR" sz="1400" spc="-1" strike="noStrike">
                        <a:latin typeface="Arial"/>
                      </a:endParaRPr>
                    </a:p>
                    <a:p>
                      <a:pPr marL="343080" indent="-340560">
                        <a:lnSpc>
                          <a:spcPct val="100000"/>
                        </a:lnSpc>
                        <a:buClr>
                          <a:srgbClr val="ffffff"/>
                        </a:buClr>
                        <a:buFont typeface="Arial"/>
                        <a:buChar char="-"/>
                      </a:pPr>
                      <a:r>
                        <a:rPr b="1" lang="fr-FR" sz="1000" spc="-1" strike="noStrike">
                          <a:solidFill>
                            <a:srgbClr val="ffffff"/>
                          </a:solidFill>
                          <a:latin typeface="Marianne"/>
                        </a:rPr>
                        <a:t> </a:t>
                      </a:r>
                      <a:endParaRPr b="0" lang="fr-FR" sz="1000" spc="-1" strike="noStrike">
                        <a:latin typeface="Arial"/>
                      </a:endParaRPr>
                    </a:p>
                    <a:p>
                      <a:pPr marL="343080" indent="-340560">
                        <a:lnSpc>
                          <a:spcPct val="100000"/>
                        </a:lnSpc>
                        <a:buClr>
                          <a:srgbClr val="ffffff"/>
                        </a:buClr>
                        <a:buFont typeface="Arial"/>
                        <a:buChar char="-"/>
                      </a:pPr>
                      <a:r>
                        <a:rPr b="1" lang="fr-FR" sz="1000" spc="-1" strike="noStrike">
                          <a:solidFill>
                            <a:srgbClr val="ffffff"/>
                          </a:solidFill>
                          <a:latin typeface="Marianne"/>
                        </a:rPr>
                        <a:t> </a:t>
                      </a:r>
                      <a:endParaRPr b="0" lang="fr-FR" sz="1000" spc="-1" strike="noStrike">
                        <a:latin typeface="Arial"/>
                      </a:endParaRPr>
                    </a:p>
                    <a:p>
                      <a:pPr marL="343080" indent="-340560">
                        <a:lnSpc>
                          <a:spcPct val="100000"/>
                        </a:lnSpc>
                        <a:buClr>
                          <a:srgbClr val="ffffff"/>
                        </a:buClr>
                        <a:buFont typeface="Arial"/>
                        <a:buChar char="-"/>
                      </a:pPr>
                      <a:r>
                        <a:rPr b="1" lang="fr-FR" sz="1000" spc="-1" strike="noStrike">
                          <a:solidFill>
                            <a:srgbClr val="ffffff"/>
                          </a:solidFill>
                          <a:latin typeface="Marianne"/>
                        </a:rPr>
                        <a:t> </a:t>
                      </a:r>
                      <a:endParaRPr b="0" lang="fr-FR" sz="1000" spc="-1" strike="noStrike">
                        <a:latin typeface="Arial"/>
                      </a:endParaRPr>
                    </a:p>
                    <a:p>
                      <a:pPr>
                        <a:lnSpc>
                          <a:spcPct val="100000"/>
                        </a:lnSpc>
                      </a:pPr>
                      <a:r>
                        <a:rPr b="1" lang="fr-FR" sz="1000" spc="-1" strike="noStrike">
                          <a:solidFill>
                            <a:srgbClr val="ffffff"/>
                          </a:solidFill>
                          <a:latin typeface="Marianne"/>
                        </a:rPr>
                        <a:t> </a:t>
                      </a:r>
                      <a:endParaRPr b="0" lang="fr-FR" sz="1000" spc="-1" strike="noStrike">
                        <a:latin typeface="Arial"/>
                      </a:endParaRPr>
                    </a:p>
                  </a:txBody>
                  <a:tcPr marL="68400" marR="68400">
                    <a:lnL w="12240">
                      <a:solidFill>
                        <a:srgbClr val="ffffff"/>
                      </a:solidFill>
                    </a:lnL>
                    <a:lnR w="12240">
                      <a:solidFill>
                        <a:srgbClr val="ffffff"/>
                      </a:solidFill>
                    </a:lnR>
                    <a:lnT w="12240">
                      <a:solidFill>
                        <a:srgbClr val="ffffff"/>
                      </a:solidFill>
                    </a:lnT>
                    <a:lnB w="38160">
                      <a:solidFill>
                        <a:srgbClr val="ffffff"/>
                      </a:solidFill>
                    </a:lnB>
                    <a:solidFill>
                      <a:srgbClr val="ebf1de"/>
                    </a:solidFill>
                  </a:tcPr>
                </a:tc>
              </a:tr>
            </a:tbl>
          </a:graphicData>
        </a:graphic>
      </p:graphicFrame>
      <p:sp>
        <p:nvSpPr>
          <p:cNvPr id="217" name="CustomShape 2"/>
          <p:cNvSpPr/>
          <p:nvPr/>
        </p:nvSpPr>
        <p:spPr>
          <a:xfrm>
            <a:off x="368640" y="6321240"/>
            <a:ext cx="10055880" cy="1185840"/>
          </a:xfrm>
          <a:prstGeom prst="rect">
            <a:avLst/>
          </a:prstGeom>
          <a:noFill/>
          <a:ln w="0">
            <a:noFill/>
          </a:ln>
        </p:spPr>
        <p:style>
          <a:lnRef idx="0"/>
          <a:fillRef idx="0"/>
          <a:effectRef idx="0"/>
          <a:fontRef idx="minor"/>
        </p:style>
        <p:txBody>
          <a:bodyPr lIns="90000" rIns="90000" tIns="45000" bIns="45000">
            <a:spAutoFit/>
          </a:bodyPr>
          <a:p>
            <a:pPr algn="ctr">
              <a:lnSpc>
                <a:spcPct val="100000"/>
              </a:lnSpc>
            </a:pPr>
            <a:r>
              <a:rPr b="1" lang="fr-FR" sz="1400" spc="-1" strike="noStrike">
                <a:solidFill>
                  <a:srgbClr val="000000"/>
                </a:solidFill>
                <a:latin typeface="Marianne"/>
                <a:ea typeface="DejaVu Sans"/>
              </a:rPr>
              <a:t>Groupe des formateurs académiques Lettres-histoire-géographie – Région académique Normandie – Périmètre de CAEN</a:t>
            </a:r>
            <a:endParaRPr b="0" lang="fr-FR" sz="1400" spc="-1" strike="noStrike">
              <a:latin typeface="Arial"/>
            </a:endParaRPr>
          </a:p>
          <a:p>
            <a:pPr>
              <a:lnSpc>
                <a:spcPct val="100000"/>
              </a:lnSpc>
            </a:pPr>
            <a:r>
              <a:rPr b="1" lang="fr-FR" sz="200" spc="-1" strike="noStrike">
                <a:solidFill>
                  <a:srgbClr val="000000"/>
                </a:solidFill>
                <a:latin typeface="Marianne"/>
                <a:ea typeface="DejaVu Sans"/>
              </a:rPr>
              <a:t> </a:t>
            </a:r>
            <a:endParaRPr b="0" lang="fr-FR" sz="200" spc="-1" strike="noStrike">
              <a:latin typeface="Arial"/>
            </a:endParaRPr>
          </a:p>
          <a:p>
            <a:pPr>
              <a:lnSpc>
                <a:spcPct val="100000"/>
              </a:lnSpc>
            </a:pPr>
            <a:r>
              <a:rPr b="1" lang="fr-FR" sz="1400" spc="-1" strike="noStrike">
                <a:solidFill>
                  <a:srgbClr val="0070c0"/>
                </a:solidFill>
                <a:latin typeface="Marianne"/>
                <a:ea typeface="DejaVu Sans"/>
              </a:rPr>
              <a:t>TITRE : Les Relations Internationales : le jeu de la géopolitique avec Inkscape</a:t>
            </a:r>
            <a:endParaRPr b="0" lang="fr-FR" sz="1400" spc="-1" strike="noStrike">
              <a:latin typeface="Arial"/>
            </a:endParaRPr>
          </a:p>
          <a:p>
            <a:pPr>
              <a:lnSpc>
                <a:spcPct val="100000"/>
              </a:lnSpc>
            </a:pPr>
            <a:r>
              <a:rPr b="1" lang="fr-FR" sz="1400" spc="-1" strike="noStrike">
                <a:solidFill>
                  <a:srgbClr val="0070c0"/>
                </a:solidFill>
                <a:latin typeface="Marianne"/>
                <a:ea typeface="DejaVu Sans"/>
              </a:rPr>
              <a:t>AUTEUR(S) :  Tinard Youri      </a:t>
            </a:r>
            <a:r>
              <a:rPr b="1" lang="fr-FR" sz="1400" spc="-1" strike="noStrike">
                <a:solidFill>
                  <a:srgbClr val="000000"/>
                </a:solidFill>
                <a:latin typeface="Marianne"/>
                <a:ea typeface="DejaVu Sans"/>
              </a:rPr>
              <a:t>                                                                                                                                                                                                         </a:t>
            </a:r>
            <a:endParaRPr b="0" lang="fr-FR" sz="1400" spc="-1" strike="noStrike">
              <a:latin typeface="Arial"/>
            </a:endParaRPr>
          </a:p>
        </p:txBody>
      </p:sp>
      <p:pic>
        <p:nvPicPr>
          <p:cNvPr id="218" name="Image 11" descr=""/>
          <p:cNvPicPr/>
          <p:nvPr/>
        </p:nvPicPr>
        <p:blipFill>
          <a:blip r:embed="rId1"/>
          <a:stretch/>
        </p:blipFill>
        <p:spPr>
          <a:xfrm>
            <a:off x="326520" y="289800"/>
            <a:ext cx="5922000" cy="135540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87" name="CustomShape 1"/>
          <p:cNvSpPr/>
          <p:nvPr/>
        </p:nvSpPr>
        <p:spPr>
          <a:xfrm>
            <a:off x="419400" y="1495080"/>
            <a:ext cx="6677640" cy="1324080"/>
          </a:xfrm>
          <a:prstGeom prst="rect">
            <a:avLst/>
          </a:prstGeom>
          <a:noFill/>
          <a:ln w="0">
            <a:noFill/>
          </a:ln>
        </p:spPr>
        <p:style>
          <a:lnRef idx="0"/>
          <a:fillRef idx="0"/>
          <a:effectRef idx="0"/>
          <a:fontRef idx="minor"/>
        </p:style>
        <p:txBody>
          <a:bodyPr lIns="0" rIns="0" tIns="63360" bIns="0">
            <a:noAutofit/>
          </a:bodyPr>
          <a:p>
            <a:pPr marL="12600">
              <a:lnSpc>
                <a:spcPts val="2999"/>
              </a:lnSpc>
              <a:spcBef>
                <a:spcPts val="499"/>
              </a:spcBef>
            </a:pPr>
            <a:r>
              <a:rPr b="1" lang="fr-FR" sz="2800" spc="-1" strike="noStrike">
                <a:solidFill>
                  <a:srgbClr val="231f20"/>
                </a:solidFill>
                <a:latin typeface="Marianne"/>
                <a:ea typeface="DejaVu Sans"/>
              </a:rPr>
              <a:t>b) les calques au service de la chronologie</a:t>
            </a:r>
            <a:endParaRPr b="0" lang="fr-FR" sz="2800" spc="-1" strike="noStrike">
              <a:latin typeface="Arial"/>
            </a:endParaRPr>
          </a:p>
        </p:txBody>
      </p:sp>
      <p:sp>
        <p:nvSpPr>
          <p:cNvPr id="288" name="CustomShape 2"/>
          <p:cNvSpPr/>
          <p:nvPr/>
        </p:nvSpPr>
        <p:spPr>
          <a:xfrm>
            <a:off x="9136440" y="142560"/>
            <a:ext cx="1134000" cy="164160"/>
          </a:xfrm>
          <a:prstGeom prst="rect">
            <a:avLst/>
          </a:prstGeom>
          <a:noFill/>
          <a:ln w="0">
            <a:noFill/>
          </a:ln>
        </p:spPr>
        <p:style>
          <a:lnRef idx="0"/>
          <a:fillRef idx="0"/>
          <a:effectRef idx="0"/>
          <a:fontRef idx="minor"/>
        </p:style>
        <p:txBody>
          <a:bodyPr lIns="0" rIns="0" tIns="50040" bIns="0">
            <a:spAutoFit/>
          </a:bodyPr>
          <a:p>
            <a:pPr marL="242640">
              <a:lnSpc>
                <a:spcPct val="100000"/>
              </a:lnSpc>
              <a:spcBef>
                <a:spcPts val="394"/>
              </a:spcBef>
            </a:pPr>
            <a:r>
              <a:rPr b="1" lang="fr-FR" sz="750" spc="-7" strike="noStrike">
                <a:solidFill>
                  <a:srgbClr val="231f20"/>
                </a:solidFill>
                <a:latin typeface="Marianne"/>
                <a:ea typeface="DejaVu Sans"/>
              </a:rPr>
              <a:t>1</a:t>
            </a:r>
            <a:endParaRPr b="0" lang="fr-FR" sz="750" spc="-1" strike="noStrike">
              <a:latin typeface="Arial"/>
            </a:endParaRPr>
          </a:p>
        </p:txBody>
      </p:sp>
      <p:sp>
        <p:nvSpPr>
          <p:cNvPr id="289" name="CustomShape 3"/>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290" name="CustomShape 5"/>
          <p:cNvSpPr/>
          <p:nvPr/>
        </p:nvSpPr>
        <p:spPr>
          <a:xfrm>
            <a:off x="419400" y="7287120"/>
            <a:ext cx="676548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a:t>
            </a:r>
            <a:endParaRPr b="0" lang="fr-FR" sz="750" spc="-1" strike="noStrike">
              <a:latin typeface="Arial"/>
            </a:endParaRPr>
          </a:p>
        </p:txBody>
      </p:sp>
      <p:sp>
        <p:nvSpPr>
          <p:cNvPr id="291" name="CustomShape 6"/>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r>
              <a:rPr b="0" lang="fr-FR" sz="750" spc="-1" strike="noStrike">
                <a:solidFill>
                  <a:srgbClr val="231f20"/>
                </a:solidFill>
                <a:latin typeface="Marianne"/>
                <a:ea typeface="DejaVu Sans"/>
              </a:rPr>
              <a:t>10</a:t>
            </a:r>
            <a:endParaRPr b="0" lang="fr-FR" sz="750" spc="-1" strike="noStrike">
              <a:latin typeface="Arial"/>
            </a:endParaRPr>
          </a:p>
        </p:txBody>
      </p:sp>
      <p:sp>
        <p:nvSpPr>
          <p:cNvPr id="292" name=""/>
          <p:cNvSpPr/>
          <p:nvPr/>
        </p:nvSpPr>
        <p:spPr>
          <a:xfrm>
            <a:off x="540000" y="2700000"/>
            <a:ext cx="9358920" cy="13690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800" spc="-1" strike="noStrike">
                <a:solidFill>
                  <a:srgbClr val="000000"/>
                </a:solidFill>
                <a:latin typeface="Arial"/>
                <a:ea typeface="DejaVu Sans"/>
              </a:rPr>
              <a:t>Une autre manière d’utiliser le calque est la chronologie. En repartant de la carte des blocs, il suffit de renommer les calques avec une date. La date correspond à l’adhésion de chacun des pays au Pacte de Varsovie ou à l’Otan. Il est ensuite possible de filmer son écran lorsque l’on fait la présentation. Ainsi, le déroulement de la constitution des blocs apparaît.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CustomShape 1_2"/>
          <p:cNvSpPr/>
          <p:nvPr/>
        </p:nvSpPr>
        <p:spPr>
          <a:xfrm>
            <a:off x="432000" y="216000"/>
            <a:ext cx="605520" cy="404640"/>
          </a:xfrm>
          <a:prstGeom prst="rect">
            <a:avLst/>
          </a:prstGeom>
          <a:blipFill rotWithShape="0">
            <a:blip r:embed="rId1"/>
            <a:srcRect/>
            <a:stretch/>
          </a:blipFill>
          <a:ln w="0">
            <a:noFill/>
          </a:ln>
        </p:spPr>
        <p:style>
          <a:lnRef idx="0"/>
          <a:fillRef idx="0"/>
          <a:effectRef idx="0"/>
          <a:fontRef idx="minor"/>
        </p:style>
      </p:sp>
      <p:sp>
        <p:nvSpPr>
          <p:cNvPr id="294" name="CustomShape 2_2"/>
          <p:cNvSpPr/>
          <p:nvPr/>
        </p:nvSpPr>
        <p:spPr>
          <a:xfrm>
            <a:off x="419400" y="3621240"/>
            <a:ext cx="5355000" cy="1412640"/>
          </a:xfrm>
          <a:prstGeom prst="rect">
            <a:avLst/>
          </a:prstGeom>
          <a:noFill/>
          <a:ln w="0">
            <a:noFill/>
          </a:ln>
        </p:spPr>
        <p:style>
          <a:lnRef idx="0"/>
          <a:fillRef idx="0"/>
          <a:effectRef idx="0"/>
          <a:fontRef idx="minor"/>
        </p:style>
        <p:txBody>
          <a:bodyPr lIns="0" rIns="0" tIns="12600" bIns="0">
            <a:noAutofit/>
          </a:bodyPr>
          <a:p>
            <a:pPr marL="12600">
              <a:lnSpc>
                <a:spcPct val="100000"/>
              </a:lnSpc>
              <a:spcBef>
                <a:spcPts val="99"/>
              </a:spcBef>
              <a:tabLst>
                <a:tab algn="l" pos="587880"/>
                <a:tab algn="l" pos="2098080"/>
                <a:tab algn="l" pos="2976840"/>
                <a:tab algn="l" pos="3629160"/>
              </a:tabLst>
            </a:pPr>
            <a:r>
              <a:rPr b="0" lang="fr-FR" sz="4600" spc="-1" strike="noStrike">
                <a:solidFill>
                  <a:srgbClr val="000000"/>
                </a:solidFill>
                <a:latin typeface="Marianne"/>
                <a:ea typeface="DejaVu Sans"/>
              </a:rPr>
              <a:t>3. Inkscape : le mode d’emploi </a:t>
            </a:r>
            <a:endParaRPr b="0" lang="fr-FR" sz="4600" spc="-1" strike="noStrike">
              <a:latin typeface="Arial"/>
            </a:endParaRPr>
          </a:p>
        </p:txBody>
      </p:sp>
      <p:sp>
        <p:nvSpPr>
          <p:cNvPr id="295" name="CustomShape 3_2"/>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296" name="CustomShape 4_0"/>
          <p:cNvSpPr/>
          <p:nvPr/>
        </p:nvSpPr>
        <p:spPr>
          <a:xfrm>
            <a:off x="419400" y="7287120"/>
            <a:ext cx="535500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a:t>
            </a:r>
            <a:endParaRPr b="0" lang="fr-FR" sz="750" spc="-1" strike="noStrike">
              <a:latin typeface="Arial"/>
            </a:endParaRPr>
          </a:p>
        </p:txBody>
      </p:sp>
      <p:sp>
        <p:nvSpPr>
          <p:cNvPr id="297" name="CustomShape 5_2"/>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r>
              <a:rPr b="0" lang="fr-FR" sz="750" spc="-1" strike="noStrike">
                <a:solidFill>
                  <a:srgbClr val="231f20"/>
                </a:solidFill>
                <a:latin typeface="Marianne"/>
                <a:ea typeface="DejaVu Sans"/>
              </a:rPr>
              <a:t>11</a:t>
            </a:r>
            <a:endParaRPr b="0" lang="fr-FR" sz="75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8" name="CustomShape 1_0"/>
          <p:cNvSpPr/>
          <p:nvPr/>
        </p:nvSpPr>
        <p:spPr>
          <a:xfrm>
            <a:off x="419400" y="1495080"/>
            <a:ext cx="6677640" cy="1324080"/>
          </a:xfrm>
          <a:prstGeom prst="rect">
            <a:avLst/>
          </a:prstGeom>
          <a:noFill/>
          <a:ln w="0">
            <a:noFill/>
          </a:ln>
        </p:spPr>
        <p:style>
          <a:lnRef idx="0"/>
          <a:fillRef idx="0"/>
          <a:effectRef idx="0"/>
          <a:fontRef idx="minor"/>
        </p:style>
        <p:txBody>
          <a:bodyPr lIns="0" rIns="0" tIns="63360" bIns="0">
            <a:noAutofit/>
          </a:bodyPr>
          <a:p>
            <a:pPr marL="12600">
              <a:lnSpc>
                <a:spcPts val="2999"/>
              </a:lnSpc>
              <a:spcBef>
                <a:spcPts val="499"/>
              </a:spcBef>
            </a:pPr>
            <a:r>
              <a:rPr b="1" lang="fr-FR" sz="2800" spc="-1" strike="noStrike">
                <a:solidFill>
                  <a:srgbClr val="231f20"/>
                </a:solidFill>
                <a:latin typeface="Marianne"/>
                <a:ea typeface="DejaVu Sans"/>
              </a:rPr>
              <a:t>a) quelques remarques préliminaires</a:t>
            </a:r>
            <a:endParaRPr b="0" lang="fr-FR" sz="2800" spc="-1" strike="noStrike">
              <a:latin typeface="Arial"/>
            </a:endParaRPr>
          </a:p>
        </p:txBody>
      </p:sp>
      <p:sp>
        <p:nvSpPr>
          <p:cNvPr id="299" name="CustomShape 2_1"/>
          <p:cNvSpPr/>
          <p:nvPr/>
        </p:nvSpPr>
        <p:spPr>
          <a:xfrm>
            <a:off x="9136440" y="142560"/>
            <a:ext cx="1134000" cy="164160"/>
          </a:xfrm>
          <a:prstGeom prst="rect">
            <a:avLst/>
          </a:prstGeom>
          <a:noFill/>
          <a:ln w="0">
            <a:noFill/>
          </a:ln>
        </p:spPr>
        <p:style>
          <a:lnRef idx="0"/>
          <a:fillRef idx="0"/>
          <a:effectRef idx="0"/>
          <a:fontRef idx="minor"/>
        </p:style>
        <p:txBody>
          <a:bodyPr lIns="0" rIns="0" tIns="50040" bIns="0">
            <a:spAutoFit/>
          </a:bodyPr>
          <a:p>
            <a:pPr marL="242640">
              <a:lnSpc>
                <a:spcPct val="100000"/>
              </a:lnSpc>
              <a:spcBef>
                <a:spcPts val="394"/>
              </a:spcBef>
            </a:pPr>
            <a:r>
              <a:rPr b="1" lang="fr-FR" sz="750" spc="-7" strike="noStrike">
                <a:solidFill>
                  <a:srgbClr val="231f20"/>
                </a:solidFill>
                <a:latin typeface="Marianne"/>
                <a:ea typeface="DejaVu Sans"/>
              </a:rPr>
              <a:t>1</a:t>
            </a:r>
            <a:endParaRPr b="0" lang="fr-FR" sz="750" spc="-1" strike="noStrike">
              <a:latin typeface="Arial"/>
            </a:endParaRPr>
          </a:p>
        </p:txBody>
      </p:sp>
      <p:sp>
        <p:nvSpPr>
          <p:cNvPr id="300" name="CustomShape 3_1"/>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301" name="CustomShape 5_1"/>
          <p:cNvSpPr/>
          <p:nvPr/>
        </p:nvSpPr>
        <p:spPr>
          <a:xfrm>
            <a:off x="419400" y="7287120"/>
            <a:ext cx="676548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a:t>
            </a:r>
            <a:endParaRPr b="0" lang="fr-FR" sz="750" spc="-1" strike="noStrike">
              <a:latin typeface="Arial"/>
            </a:endParaRPr>
          </a:p>
        </p:txBody>
      </p:sp>
      <p:sp>
        <p:nvSpPr>
          <p:cNvPr id="302" name=""/>
          <p:cNvSpPr/>
          <p:nvPr/>
        </p:nvSpPr>
        <p:spPr>
          <a:xfrm>
            <a:off x="540000" y="2340000"/>
            <a:ext cx="9538920" cy="392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800" spc="-1" strike="noStrike">
                <a:solidFill>
                  <a:srgbClr val="000000"/>
                </a:solidFill>
                <a:latin typeface="Arial"/>
                <a:ea typeface="DejaVu Sans"/>
              </a:rPr>
              <a:t>L’application Inkscape fonctionne sur Windows et Linux. Elle peut également être chargée sur une clef USB. Dans ce cas, l’application s’appuie sur la clef pour fonctionner. Il est donc possible de brancher sa clef sur un PC et de faire fonctionner l’application. Vous n’avez pas à la faire installer sur le PC de votre salle.</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Arial"/>
                <a:ea typeface="DejaVu Sans"/>
              </a:rPr>
              <a:t>L’application utilise les formats SVG, JPEG, PDF. Il faut toujours enregistrer votre fichier JPEG ou PDF en SVG. A partir du format SVG, il est facile de faire des cartes, des puzzles, de former ou déformer des objets, d’écrire les légendes. </a:t>
            </a:r>
            <a:br/>
            <a:endParaRPr b="0" lang="fr-FR" sz="1800" spc="-1" strike="noStrike">
              <a:latin typeface="Arial"/>
            </a:endParaRPr>
          </a:p>
          <a:p>
            <a:pPr>
              <a:lnSpc>
                <a:spcPct val="100000"/>
              </a:lnSpc>
            </a:pPr>
            <a:r>
              <a:rPr b="0" lang="fr-FR" sz="1800" spc="-1" strike="noStrike">
                <a:solidFill>
                  <a:srgbClr val="000000"/>
                </a:solidFill>
                <a:latin typeface="Arial"/>
                <a:ea typeface="DejaVu Sans"/>
              </a:rPr>
              <a:t>Ensuite, une fois votre carte accomplie, vous pouvez l’exporter en PDF ou en PNG.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Arial"/>
                <a:ea typeface="DejaVu Sans"/>
              </a:rPr>
              <a:t> </a:t>
            </a:r>
            <a:endParaRPr b="0" lang="fr-FR" sz="1800" spc="-1" strike="noStrike">
              <a:latin typeface="Arial"/>
            </a:endParaRPr>
          </a:p>
          <a:p>
            <a:pPr>
              <a:lnSpc>
                <a:spcPct val="100000"/>
              </a:lnSpc>
            </a:pPr>
            <a:endParaRPr b="0" lang="fr-FR" sz="1800" spc="-1" strike="noStrike">
              <a:latin typeface="Arial"/>
            </a:endParaRPr>
          </a:p>
          <a:p>
            <a:pPr>
              <a:lnSpc>
                <a:spcPct val="100000"/>
              </a:lnSpc>
            </a:pP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3" name="CustomShape 1"/>
          <p:cNvSpPr/>
          <p:nvPr/>
        </p:nvSpPr>
        <p:spPr>
          <a:xfrm>
            <a:off x="419400" y="802800"/>
            <a:ext cx="4800600" cy="457200"/>
          </a:xfrm>
          <a:prstGeom prst="rect">
            <a:avLst/>
          </a:prstGeom>
          <a:noFill/>
          <a:ln w="0">
            <a:noFill/>
          </a:ln>
        </p:spPr>
        <p:style>
          <a:lnRef idx="0"/>
          <a:fillRef idx="0"/>
          <a:effectRef idx="0"/>
          <a:fontRef idx="minor"/>
        </p:style>
        <p:txBody>
          <a:bodyPr lIns="0" rIns="0" tIns="12600" bIns="0">
            <a:noAutofit/>
          </a:bodyPr>
          <a:p>
            <a:pPr marL="12600">
              <a:lnSpc>
                <a:spcPct val="100000"/>
              </a:lnSpc>
              <a:spcBef>
                <a:spcPts val="99"/>
              </a:spcBef>
            </a:pPr>
            <a:r>
              <a:rPr b="1" lang="fr-FR" sz="3200" spc="-1" strike="noStrike">
                <a:solidFill>
                  <a:srgbClr val="000000"/>
                </a:solidFill>
                <a:latin typeface="Arial"/>
                <a:ea typeface="DejaVu Sans"/>
              </a:rPr>
              <a:t>b) créer sa carte</a:t>
            </a:r>
            <a:endParaRPr b="1" lang="fr-FR" sz="3200" spc="-1" strike="noStrike">
              <a:latin typeface="Arial"/>
            </a:endParaRPr>
          </a:p>
        </p:txBody>
      </p:sp>
      <p:sp>
        <p:nvSpPr>
          <p:cNvPr id="304" name="CustomShape 3"/>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305" name="CustomShape 6"/>
          <p:cNvSpPr/>
          <p:nvPr/>
        </p:nvSpPr>
        <p:spPr>
          <a:xfrm>
            <a:off x="419400" y="7020000"/>
            <a:ext cx="614412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a:t>
            </a:r>
            <a:endParaRPr b="0" lang="fr-FR" sz="750" spc="-1" strike="noStrike">
              <a:latin typeface="Arial"/>
            </a:endParaRPr>
          </a:p>
        </p:txBody>
      </p:sp>
      <p:pic>
        <p:nvPicPr>
          <p:cNvPr id="306" name="" descr=""/>
          <p:cNvPicPr/>
          <p:nvPr/>
        </p:nvPicPr>
        <p:blipFill>
          <a:blip r:embed="rId1"/>
          <a:stretch/>
        </p:blipFill>
        <p:spPr>
          <a:xfrm>
            <a:off x="360000" y="1440000"/>
            <a:ext cx="5760000" cy="3780000"/>
          </a:xfrm>
          <a:prstGeom prst="rect">
            <a:avLst/>
          </a:prstGeom>
          <a:ln w="0">
            <a:noFill/>
          </a:ln>
        </p:spPr>
      </p:pic>
      <p:pic>
        <p:nvPicPr>
          <p:cNvPr id="307" name="" descr=""/>
          <p:cNvPicPr/>
          <p:nvPr/>
        </p:nvPicPr>
        <p:blipFill>
          <a:blip r:embed="rId2"/>
          <a:stretch/>
        </p:blipFill>
        <p:spPr>
          <a:xfrm>
            <a:off x="6300000" y="1955520"/>
            <a:ext cx="3158640" cy="2543760"/>
          </a:xfrm>
          <a:prstGeom prst="rect">
            <a:avLst/>
          </a:prstGeom>
          <a:ln w="0">
            <a:noFill/>
          </a:ln>
        </p:spPr>
      </p:pic>
      <p:sp>
        <p:nvSpPr>
          <p:cNvPr id="308" name=""/>
          <p:cNvSpPr/>
          <p:nvPr/>
        </p:nvSpPr>
        <p:spPr>
          <a:xfrm>
            <a:off x="360000" y="3060000"/>
            <a:ext cx="179280" cy="179280"/>
          </a:xfrm>
          <a:prstGeom prst="ellipse">
            <a:avLst/>
          </a:prstGeom>
          <a:noFill/>
          <a:ln w="0">
            <a:solidFill>
              <a:srgbClr val="3465a4"/>
            </a:solidFill>
          </a:ln>
        </p:spPr>
        <p:style>
          <a:lnRef idx="0"/>
          <a:fillRef idx="0"/>
          <a:effectRef idx="0"/>
          <a:fontRef idx="minor"/>
        </p:style>
      </p:sp>
      <p:sp>
        <p:nvSpPr>
          <p:cNvPr id="309" name=""/>
          <p:cNvSpPr/>
          <p:nvPr/>
        </p:nvSpPr>
        <p:spPr>
          <a:xfrm>
            <a:off x="540720" y="5400000"/>
            <a:ext cx="3959280" cy="385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050" spc="-1" strike="noStrike">
                <a:solidFill>
                  <a:srgbClr val="000000"/>
                </a:solidFill>
                <a:latin typeface="Arial"/>
                <a:ea typeface="DejaVu Sans"/>
              </a:rPr>
              <a:t>Figure 8 : importation d’une capture d’écran et enregistrement au format SVG. Utilisation de « Tracer des courbes de Béziers »</a:t>
            </a:r>
            <a:endParaRPr b="0" lang="fr-FR" sz="1050" spc="-1" strike="noStrike">
              <a:latin typeface="Arial"/>
            </a:endParaRPr>
          </a:p>
        </p:txBody>
      </p:sp>
      <p:sp>
        <p:nvSpPr>
          <p:cNvPr id="310" name=""/>
          <p:cNvSpPr/>
          <p:nvPr/>
        </p:nvSpPr>
        <p:spPr>
          <a:xfrm>
            <a:off x="6660000" y="4500000"/>
            <a:ext cx="2879280" cy="400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solidFill>
                  <a:srgbClr val="000000"/>
                </a:solidFill>
                <a:latin typeface="Arial"/>
                <a:ea typeface="DejaVu Sans"/>
              </a:rPr>
              <a:t>Figure 9 : tracé de l’Europe terminé. Temps de réalisation : 20 minutes</a:t>
            </a:r>
            <a:endParaRPr b="0" lang="fr-FR" sz="1100" spc="-1" strike="noStrike">
              <a:latin typeface="Arial"/>
            </a:endParaRPr>
          </a:p>
        </p:txBody>
      </p:sp>
      <p:sp>
        <p:nvSpPr>
          <p:cNvPr id="311" name=""/>
          <p:cNvSpPr/>
          <p:nvPr/>
        </p:nvSpPr>
        <p:spPr>
          <a:xfrm>
            <a:off x="360000" y="5817240"/>
            <a:ext cx="8999280" cy="10227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100" spc="-1" strike="noStrike">
                <a:solidFill>
                  <a:srgbClr val="000000"/>
                </a:solidFill>
                <a:latin typeface="Arial"/>
                <a:ea typeface="DejaVu Sans"/>
              </a:rPr>
              <a:t>Tout d’abord, il faut un fond de carte. Ici, il s’agit d’une capture d’écran au format JPEG. Je l’importe dans Inkscape. Je l’enregistre au format SVG. Ensuite, je clique sur le crayon cerclé à gauche (cf. figure 8). Et je passe par-dessus les frontières. Puis, je supprime la carte JPEG. Il ne me reste plus que mon fond de carte. </a:t>
            </a:r>
            <a:endParaRPr b="0" lang="fr-FR" sz="1100" spc="-1" strike="noStrike">
              <a:latin typeface="Arial"/>
            </a:endParaRPr>
          </a:p>
          <a:p>
            <a:pPr>
              <a:lnSpc>
                <a:spcPct val="100000"/>
              </a:lnSpc>
            </a:pPr>
            <a:endParaRPr b="0" lang="fr-FR" sz="1100" spc="-1" strike="noStrike">
              <a:latin typeface="Arial"/>
            </a:endParaRPr>
          </a:p>
          <a:p>
            <a:pPr>
              <a:lnSpc>
                <a:spcPct val="100000"/>
              </a:lnSpc>
            </a:pPr>
            <a:r>
              <a:rPr b="0" lang="fr-FR" sz="1100" spc="-1" strike="noStrike">
                <a:solidFill>
                  <a:srgbClr val="000000"/>
                </a:solidFill>
                <a:latin typeface="Arial"/>
                <a:ea typeface="DejaVu Sans"/>
              </a:rPr>
              <a:t>Il est nécessaire de réaliser tout le fond de carte en deux temps  : dans un premier temps, le tour de la carte ; dans un second temps les frontières intérieures. Ce procédé est indispensable pour réaliser un puzzle avec des pays et un cadre aux proportions égales. </a:t>
            </a:r>
            <a:endParaRPr b="0" lang="fr-FR" sz="1100" spc="-1" strike="noStrike">
              <a:latin typeface="Arial"/>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CustomShape 1_1"/>
          <p:cNvSpPr/>
          <p:nvPr/>
        </p:nvSpPr>
        <p:spPr>
          <a:xfrm>
            <a:off x="360000" y="655560"/>
            <a:ext cx="6677640" cy="784080"/>
          </a:xfrm>
          <a:prstGeom prst="rect">
            <a:avLst/>
          </a:prstGeom>
          <a:noFill/>
          <a:ln w="0">
            <a:noFill/>
          </a:ln>
        </p:spPr>
        <p:style>
          <a:lnRef idx="0"/>
          <a:fillRef idx="0"/>
          <a:effectRef idx="0"/>
          <a:fontRef idx="minor"/>
        </p:style>
        <p:txBody>
          <a:bodyPr lIns="0" rIns="0" tIns="63360" bIns="0">
            <a:noAutofit/>
          </a:bodyPr>
          <a:p>
            <a:pPr marL="12600">
              <a:lnSpc>
                <a:spcPts val="2999"/>
              </a:lnSpc>
              <a:spcBef>
                <a:spcPts val="499"/>
              </a:spcBef>
            </a:pPr>
            <a:r>
              <a:rPr b="1" lang="fr-FR" sz="2800" spc="-1" strike="noStrike">
                <a:solidFill>
                  <a:srgbClr val="231f20"/>
                </a:solidFill>
                <a:latin typeface="Marianne"/>
                <a:ea typeface="DejaVu Sans"/>
              </a:rPr>
              <a:t>c) créer des calques </a:t>
            </a:r>
            <a:endParaRPr b="0" lang="fr-FR" sz="2800" spc="-1" strike="noStrike">
              <a:latin typeface="Arial"/>
            </a:endParaRPr>
          </a:p>
        </p:txBody>
      </p:sp>
      <p:sp>
        <p:nvSpPr>
          <p:cNvPr id="313" name="CustomShape 2_0"/>
          <p:cNvSpPr/>
          <p:nvPr/>
        </p:nvSpPr>
        <p:spPr>
          <a:xfrm>
            <a:off x="9136440" y="142560"/>
            <a:ext cx="1134000" cy="164160"/>
          </a:xfrm>
          <a:prstGeom prst="rect">
            <a:avLst/>
          </a:prstGeom>
          <a:noFill/>
          <a:ln w="0">
            <a:noFill/>
          </a:ln>
        </p:spPr>
        <p:style>
          <a:lnRef idx="0"/>
          <a:fillRef idx="0"/>
          <a:effectRef idx="0"/>
          <a:fontRef idx="minor"/>
        </p:style>
        <p:txBody>
          <a:bodyPr lIns="0" rIns="0" tIns="50040" bIns="0">
            <a:spAutoFit/>
          </a:bodyPr>
          <a:p>
            <a:pPr marL="242640">
              <a:lnSpc>
                <a:spcPct val="100000"/>
              </a:lnSpc>
              <a:spcBef>
                <a:spcPts val="394"/>
              </a:spcBef>
            </a:pPr>
            <a:r>
              <a:rPr b="1" lang="fr-FR" sz="750" spc="-7" strike="noStrike">
                <a:solidFill>
                  <a:srgbClr val="231f20"/>
                </a:solidFill>
                <a:latin typeface="Marianne"/>
                <a:ea typeface="DejaVu Sans"/>
              </a:rPr>
              <a:t>1</a:t>
            </a:r>
            <a:endParaRPr b="0" lang="fr-FR" sz="750" spc="-1" strike="noStrike">
              <a:latin typeface="Arial"/>
            </a:endParaRPr>
          </a:p>
        </p:txBody>
      </p:sp>
      <p:sp>
        <p:nvSpPr>
          <p:cNvPr id="314" name="CustomShape 3_0"/>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315" name="CustomShape 5_0"/>
          <p:cNvSpPr/>
          <p:nvPr/>
        </p:nvSpPr>
        <p:spPr>
          <a:xfrm>
            <a:off x="419400" y="7287120"/>
            <a:ext cx="676548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a:t>
            </a:r>
            <a:endParaRPr b="0" lang="fr-FR" sz="750" spc="-1" strike="noStrike">
              <a:latin typeface="Arial"/>
            </a:endParaRPr>
          </a:p>
        </p:txBody>
      </p:sp>
      <p:sp>
        <p:nvSpPr>
          <p:cNvPr id="316" name="CustomShape 7_0"/>
          <p:cNvSpPr/>
          <p:nvPr/>
        </p:nvSpPr>
        <p:spPr>
          <a:xfrm>
            <a:off x="9617040" y="7287120"/>
            <a:ext cx="65412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fld id="{1931DABD-E713-4818-BBCD-8906328D0429}" type="slidenum">
              <a:rPr b="0" lang="fr-FR" sz="750" spc="-1" strike="noStrike">
                <a:solidFill>
                  <a:srgbClr val="231f20"/>
                </a:solidFill>
                <a:latin typeface="Marianne"/>
                <a:ea typeface="DejaVu Sans"/>
              </a:rPr>
              <a:t>&lt;numéro&gt;</a:t>
            </a:fld>
            <a:endParaRPr b="0" lang="fr-FR" sz="750" spc="-1" strike="noStrike">
              <a:latin typeface="Arial"/>
            </a:endParaRPr>
          </a:p>
        </p:txBody>
      </p:sp>
      <p:pic>
        <p:nvPicPr>
          <p:cNvPr id="317" name="" descr=""/>
          <p:cNvPicPr/>
          <p:nvPr/>
        </p:nvPicPr>
        <p:blipFill>
          <a:blip r:embed="rId1"/>
          <a:stretch/>
        </p:blipFill>
        <p:spPr>
          <a:xfrm>
            <a:off x="540000" y="1505520"/>
            <a:ext cx="2931120" cy="2994120"/>
          </a:xfrm>
          <a:prstGeom prst="rect">
            <a:avLst/>
          </a:prstGeom>
          <a:ln w="0">
            <a:noFill/>
          </a:ln>
        </p:spPr>
      </p:pic>
      <p:pic>
        <p:nvPicPr>
          <p:cNvPr id="318" name="" descr=""/>
          <p:cNvPicPr/>
          <p:nvPr/>
        </p:nvPicPr>
        <p:blipFill>
          <a:blip r:embed="rId2"/>
          <a:stretch/>
        </p:blipFill>
        <p:spPr>
          <a:xfrm>
            <a:off x="4500000" y="1440000"/>
            <a:ext cx="5005800" cy="2234520"/>
          </a:xfrm>
          <a:prstGeom prst="rect">
            <a:avLst/>
          </a:prstGeom>
          <a:ln w="0">
            <a:noFill/>
          </a:ln>
        </p:spPr>
      </p:pic>
      <p:pic>
        <p:nvPicPr>
          <p:cNvPr id="319" name="" descr=""/>
          <p:cNvPicPr/>
          <p:nvPr/>
        </p:nvPicPr>
        <p:blipFill>
          <a:blip r:embed="rId3"/>
          <a:stretch/>
        </p:blipFill>
        <p:spPr>
          <a:xfrm>
            <a:off x="4750920" y="4440960"/>
            <a:ext cx="3315600" cy="2630160"/>
          </a:xfrm>
          <a:prstGeom prst="rect">
            <a:avLst/>
          </a:prstGeom>
          <a:ln w="0">
            <a:noFill/>
          </a:ln>
        </p:spPr>
      </p:pic>
      <p:sp>
        <p:nvSpPr>
          <p:cNvPr id="320" name=""/>
          <p:cNvSpPr/>
          <p:nvPr/>
        </p:nvSpPr>
        <p:spPr>
          <a:xfrm>
            <a:off x="540000" y="4680000"/>
            <a:ext cx="3059640" cy="556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10 : utiliser deux écrans (mode extension de Windows dans les paramètres d’affichage)</a:t>
            </a:r>
            <a:endParaRPr b="0" lang="fr-FR" sz="1100" spc="-1" strike="noStrike">
              <a:latin typeface="Arial"/>
            </a:endParaRPr>
          </a:p>
        </p:txBody>
      </p:sp>
      <p:sp>
        <p:nvSpPr>
          <p:cNvPr id="321" name=""/>
          <p:cNvSpPr/>
          <p:nvPr/>
        </p:nvSpPr>
        <p:spPr>
          <a:xfrm>
            <a:off x="4680000" y="3960000"/>
            <a:ext cx="5039640" cy="401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11 : carte crée sur Libre Office Draw puis exporté dans Inkscape au format SVG</a:t>
            </a:r>
            <a:endParaRPr b="0" lang="fr-FR" sz="1100" spc="-1" strike="noStrike">
              <a:latin typeface="Arial"/>
            </a:endParaRPr>
          </a:p>
        </p:txBody>
      </p:sp>
      <p:sp>
        <p:nvSpPr>
          <p:cNvPr id="322" name=""/>
          <p:cNvSpPr/>
          <p:nvPr/>
        </p:nvSpPr>
        <p:spPr>
          <a:xfrm>
            <a:off x="8280000" y="4680000"/>
            <a:ext cx="2159640" cy="7120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12 : ouverture d’une autre page d’Inkscape pour réaliser une nouvelle carte des blocs</a:t>
            </a:r>
            <a:endParaRPr b="0" lang="fr-FR" sz="11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23" name="CustomShape 1_3"/>
          <p:cNvSpPr/>
          <p:nvPr/>
        </p:nvSpPr>
        <p:spPr>
          <a:xfrm>
            <a:off x="360000" y="655560"/>
            <a:ext cx="6677640" cy="784080"/>
          </a:xfrm>
          <a:prstGeom prst="rect">
            <a:avLst/>
          </a:prstGeom>
          <a:noFill/>
          <a:ln w="0">
            <a:noFill/>
          </a:ln>
        </p:spPr>
        <p:style>
          <a:lnRef idx="0"/>
          <a:fillRef idx="0"/>
          <a:effectRef idx="0"/>
          <a:fontRef idx="minor"/>
        </p:style>
        <p:txBody>
          <a:bodyPr lIns="0" rIns="0" tIns="63360" bIns="0">
            <a:noAutofit/>
          </a:bodyPr>
          <a:p>
            <a:pPr marL="12600">
              <a:lnSpc>
                <a:spcPts val="2999"/>
              </a:lnSpc>
              <a:spcBef>
                <a:spcPts val="499"/>
              </a:spcBef>
            </a:pPr>
            <a:r>
              <a:rPr b="1" lang="fr-FR" sz="2800" spc="-1" strike="noStrike">
                <a:solidFill>
                  <a:srgbClr val="231f20"/>
                </a:solidFill>
                <a:latin typeface="Marianne"/>
                <a:ea typeface="DejaVu Sans"/>
              </a:rPr>
              <a:t>c) créer des calques </a:t>
            </a:r>
            <a:endParaRPr b="0" lang="fr-FR" sz="2800" spc="-1" strike="noStrike">
              <a:latin typeface="Arial"/>
            </a:endParaRPr>
          </a:p>
        </p:txBody>
      </p:sp>
      <p:sp>
        <p:nvSpPr>
          <p:cNvPr id="324" name="CustomShape 3_3"/>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325" name="CustomShape 5_3"/>
          <p:cNvSpPr/>
          <p:nvPr/>
        </p:nvSpPr>
        <p:spPr>
          <a:xfrm>
            <a:off x="419400" y="7287120"/>
            <a:ext cx="676548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a:t>
            </a:r>
            <a:endParaRPr b="0" lang="fr-FR" sz="750" spc="-1" strike="noStrike">
              <a:latin typeface="Arial"/>
            </a:endParaRPr>
          </a:p>
        </p:txBody>
      </p:sp>
      <p:sp>
        <p:nvSpPr>
          <p:cNvPr id="326" name="CustomShape 6_3"/>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fld id="{A32BBC72-4698-4509-8602-BFE6BA5E97E6}" type="slidenum">
              <a:rPr b="0" lang="fr-FR" sz="750" spc="-1" strike="noStrike">
                <a:solidFill>
                  <a:srgbClr val="231f20"/>
                </a:solidFill>
                <a:latin typeface="Marianne"/>
                <a:ea typeface="DejaVu Sans"/>
              </a:rPr>
              <a:t>&lt;numéro&gt;</a:t>
            </a:fld>
            <a:endParaRPr b="0" lang="fr-FR" sz="750" spc="-1" strike="noStrike">
              <a:latin typeface="Arial"/>
            </a:endParaRPr>
          </a:p>
        </p:txBody>
      </p:sp>
      <p:pic>
        <p:nvPicPr>
          <p:cNvPr id="327" name="" descr=""/>
          <p:cNvPicPr/>
          <p:nvPr/>
        </p:nvPicPr>
        <p:blipFill>
          <a:blip r:embed="rId1"/>
          <a:stretch/>
        </p:blipFill>
        <p:spPr>
          <a:xfrm>
            <a:off x="1260000" y="1620000"/>
            <a:ext cx="3419640" cy="2361600"/>
          </a:xfrm>
          <a:prstGeom prst="rect">
            <a:avLst/>
          </a:prstGeom>
          <a:ln w="0">
            <a:noFill/>
          </a:ln>
        </p:spPr>
      </p:pic>
      <p:pic>
        <p:nvPicPr>
          <p:cNvPr id="328" name="" descr=""/>
          <p:cNvPicPr/>
          <p:nvPr/>
        </p:nvPicPr>
        <p:blipFill>
          <a:blip r:embed="rId2"/>
          <a:stretch/>
        </p:blipFill>
        <p:spPr>
          <a:xfrm>
            <a:off x="360000" y="1980000"/>
            <a:ext cx="513720" cy="465840"/>
          </a:xfrm>
          <a:prstGeom prst="rect">
            <a:avLst/>
          </a:prstGeom>
          <a:ln w="0">
            <a:noFill/>
          </a:ln>
        </p:spPr>
      </p:pic>
      <p:pic>
        <p:nvPicPr>
          <p:cNvPr id="329" name="" descr=""/>
          <p:cNvPicPr/>
          <p:nvPr/>
        </p:nvPicPr>
        <p:blipFill>
          <a:blip r:embed="rId3"/>
          <a:srcRect l="58231" t="51466" r="0" b="0"/>
          <a:stretch/>
        </p:blipFill>
        <p:spPr>
          <a:xfrm>
            <a:off x="5263200" y="1800000"/>
            <a:ext cx="1936440" cy="2162520"/>
          </a:xfrm>
          <a:prstGeom prst="rect">
            <a:avLst/>
          </a:prstGeom>
          <a:ln w="0">
            <a:noFill/>
          </a:ln>
        </p:spPr>
      </p:pic>
      <p:pic>
        <p:nvPicPr>
          <p:cNvPr id="330" name="" descr=""/>
          <p:cNvPicPr/>
          <p:nvPr/>
        </p:nvPicPr>
        <p:blipFill>
          <a:blip r:embed="rId4"/>
          <a:stretch/>
        </p:blipFill>
        <p:spPr>
          <a:xfrm>
            <a:off x="8087760" y="1798200"/>
            <a:ext cx="484920" cy="304200"/>
          </a:xfrm>
          <a:prstGeom prst="rect">
            <a:avLst/>
          </a:prstGeom>
          <a:ln w="0">
            <a:noFill/>
          </a:ln>
        </p:spPr>
      </p:pic>
      <p:pic>
        <p:nvPicPr>
          <p:cNvPr id="331" name="" descr=""/>
          <p:cNvPicPr/>
          <p:nvPr/>
        </p:nvPicPr>
        <p:blipFill>
          <a:blip r:embed="rId5"/>
          <a:srcRect l="15441" t="27574" r="25220" b="414"/>
          <a:stretch/>
        </p:blipFill>
        <p:spPr>
          <a:xfrm>
            <a:off x="9000360" y="1800360"/>
            <a:ext cx="1259280" cy="1439280"/>
          </a:xfrm>
          <a:prstGeom prst="rect">
            <a:avLst/>
          </a:prstGeom>
          <a:ln w="0">
            <a:noFill/>
          </a:ln>
        </p:spPr>
      </p:pic>
      <p:sp>
        <p:nvSpPr>
          <p:cNvPr id="332" name=""/>
          <p:cNvSpPr/>
          <p:nvPr/>
        </p:nvSpPr>
        <p:spPr>
          <a:xfrm>
            <a:off x="180000" y="2700000"/>
            <a:ext cx="1079640" cy="10231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13 : sélection du bouton pour sélectionner le Brésil</a:t>
            </a:r>
            <a:endParaRPr b="0" lang="fr-FR" sz="1100" spc="-1" strike="noStrike">
              <a:latin typeface="Arial"/>
            </a:endParaRPr>
          </a:p>
        </p:txBody>
      </p:sp>
      <p:sp>
        <p:nvSpPr>
          <p:cNvPr id="333" name=""/>
          <p:cNvSpPr/>
          <p:nvPr/>
        </p:nvSpPr>
        <p:spPr>
          <a:xfrm>
            <a:off x="1260000" y="4320000"/>
            <a:ext cx="3599640" cy="401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14 : ancienne carte créée avec Libre Office Draw</a:t>
            </a:r>
            <a:endParaRPr b="0" lang="fr-FR" sz="1100" spc="-1" strike="noStrike">
              <a:latin typeface="Arial"/>
            </a:endParaRPr>
          </a:p>
        </p:txBody>
      </p:sp>
      <p:sp>
        <p:nvSpPr>
          <p:cNvPr id="334" name=""/>
          <p:cNvSpPr/>
          <p:nvPr/>
        </p:nvSpPr>
        <p:spPr>
          <a:xfrm>
            <a:off x="5220000" y="4320000"/>
            <a:ext cx="2159640" cy="7120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15 : sélection du Brésil en cliquant après avoir sélectionner le bouton (cf.figure 13)</a:t>
            </a:r>
            <a:endParaRPr b="0" lang="fr-FR" sz="1100" spc="-1" strike="noStrike">
              <a:latin typeface="Arial"/>
            </a:endParaRPr>
          </a:p>
        </p:txBody>
      </p:sp>
      <p:sp>
        <p:nvSpPr>
          <p:cNvPr id="335" name=""/>
          <p:cNvSpPr/>
          <p:nvPr/>
        </p:nvSpPr>
        <p:spPr>
          <a:xfrm>
            <a:off x="7560000" y="2340000"/>
            <a:ext cx="1439640" cy="10231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16 : sélectionner cet autre bouton puis re-cliquez sur le Brésil. Puis faites « copier »</a:t>
            </a:r>
            <a:endParaRPr b="0" lang="fr-FR" sz="11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6" name="CustomShape 1_4"/>
          <p:cNvSpPr/>
          <p:nvPr/>
        </p:nvSpPr>
        <p:spPr>
          <a:xfrm>
            <a:off x="360000" y="655560"/>
            <a:ext cx="6677640" cy="784080"/>
          </a:xfrm>
          <a:prstGeom prst="rect">
            <a:avLst/>
          </a:prstGeom>
          <a:noFill/>
          <a:ln w="0">
            <a:noFill/>
          </a:ln>
        </p:spPr>
        <p:style>
          <a:lnRef idx="0"/>
          <a:fillRef idx="0"/>
          <a:effectRef idx="0"/>
          <a:fontRef idx="minor"/>
        </p:style>
        <p:txBody>
          <a:bodyPr lIns="0" rIns="0" tIns="63360" bIns="0">
            <a:noAutofit/>
          </a:bodyPr>
          <a:p>
            <a:pPr marL="12600">
              <a:lnSpc>
                <a:spcPts val="2999"/>
              </a:lnSpc>
              <a:spcBef>
                <a:spcPts val="499"/>
              </a:spcBef>
            </a:pPr>
            <a:r>
              <a:rPr b="1" lang="fr-FR" sz="2800" spc="-1" strike="noStrike">
                <a:solidFill>
                  <a:srgbClr val="231f20"/>
                </a:solidFill>
                <a:latin typeface="Marianne"/>
                <a:ea typeface="DejaVu Sans"/>
              </a:rPr>
              <a:t>c) créer des calques </a:t>
            </a:r>
            <a:endParaRPr b="0" lang="fr-FR" sz="2800" spc="-1" strike="noStrike">
              <a:latin typeface="Arial"/>
            </a:endParaRPr>
          </a:p>
        </p:txBody>
      </p:sp>
      <p:sp>
        <p:nvSpPr>
          <p:cNvPr id="337" name="CustomShape 3_4"/>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338" name="CustomShape 5_4"/>
          <p:cNvSpPr/>
          <p:nvPr/>
        </p:nvSpPr>
        <p:spPr>
          <a:xfrm>
            <a:off x="419400" y="7287120"/>
            <a:ext cx="676548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a:t>
            </a:r>
            <a:endParaRPr b="0" lang="fr-FR" sz="750" spc="-1" strike="noStrike">
              <a:latin typeface="Arial"/>
            </a:endParaRPr>
          </a:p>
        </p:txBody>
      </p:sp>
      <p:pic>
        <p:nvPicPr>
          <p:cNvPr id="339" name="" descr=""/>
          <p:cNvPicPr/>
          <p:nvPr/>
        </p:nvPicPr>
        <p:blipFill>
          <a:blip r:embed="rId1"/>
          <a:stretch/>
        </p:blipFill>
        <p:spPr>
          <a:xfrm>
            <a:off x="450720" y="1260000"/>
            <a:ext cx="3868920" cy="3069360"/>
          </a:xfrm>
          <a:prstGeom prst="rect">
            <a:avLst/>
          </a:prstGeom>
          <a:ln w="0">
            <a:noFill/>
          </a:ln>
        </p:spPr>
      </p:pic>
      <p:pic>
        <p:nvPicPr>
          <p:cNvPr id="340" name="" descr=""/>
          <p:cNvPicPr/>
          <p:nvPr/>
        </p:nvPicPr>
        <p:blipFill>
          <a:blip r:embed="rId2"/>
          <a:srcRect l="0" t="0" r="57883" b="35064"/>
          <a:stretch/>
        </p:blipFill>
        <p:spPr>
          <a:xfrm>
            <a:off x="5760360" y="1260000"/>
            <a:ext cx="3419280" cy="2963520"/>
          </a:xfrm>
          <a:prstGeom prst="rect">
            <a:avLst/>
          </a:prstGeom>
          <a:ln w="0">
            <a:noFill/>
          </a:ln>
        </p:spPr>
      </p:pic>
      <p:sp>
        <p:nvSpPr>
          <p:cNvPr id="341" name=""/>
          <p:cNvSpPr/>
          <p:nvPr/>
        </p:nvSpPr>
        <p:spPr>
          <a:xfrm>
            <a:off x="540000" y="4500000"/>
            <a:ext cx="3779640" cy="245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17 : ouvrir l’autre feuille Inkscape</a:t>
            </a:r>
            <a:endParaRPr b="0" lang="fr-FR" sz="1100" spc="-1" strike="noStrike">
              <a:latin typeface="Arial"/>
            </a:endParaRPr>
          </a:p>
        </p:txBody>
      </p:sp>
      <p:sp>
        <p:nvSpPr>
          <p:cNvPr id="342" name=""/>
          <p:cNvSpPr/>
          <p:nvPr/>
        </p:nvSpPr>
        <p:spPr>
          <a:xfrm>
            <a:off x="5940000" y="4500000"/>
            <a:ext cx="3059640" cy="245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18 : sélectionner « Calques »</a:t>
            </a:r>
            <a:endParaRPr b="0" lang="fr-FR" sz="1100" spc="-1" strike="noStrike">
              <a:latin typeface="Arial"/>
            </a:endParaRPr>
          </a:p>
        </p:txBody>
      </p:sp>
      <p:sp>
        <p:nvSpPr>
          <p:cNvPr id="343" name=""/>
          <p:cNvSpPr/>
          <p:nvPr/>
        </p:nvSpPr>
        <p:spPr>
          <a:xfrm>
            <a:off x="8460000" y="7128360"/>
            <a:ext cx="522000" cy="4269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900" spc="-1" strike="noStrike">
                <a:latin typeface="Times New Roman"/>
              </a:rPr>
              <a:t>16</a:t>
            </a:r>
            <a:endParaRPr b="0" lang="fr-FR" sz="9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44" name="CustomShape 1_5"/>
          <p:cNvSpPr/>
          <p:nvPr/>
        </p:nvSpPr>
        <p:spPr>
          <a:xfrm>
            <a:off x="360000" y="655560"/>
            <a:ext cx="6677640" cy="784080"/>
          </a:xfrm>
          <a:prstGeom prst="rect">
            <a:avLst/>
          </a:prstGeom>
          <a:noFill/>
          <a:ln w="0">
            <a:noFill/>
          </a:ln>
        </p:spPr>
        <p:style>
          <a:lnRef idx="0"/>
          <a:fillRef idx="0"/>
          <a:effectRef idx="0"/>
          <a:fontRef idx="minor"/>
        </p:style>
        <p:txBody>
          <a:bodyPr lIns="0" rIns="0" tIns="63360" bIns="0">
            <a:noAutofit/>
          </a:bodyPr>
          <a:p>
            <a:pPr marL="12600">
              <a:lnSpc>
                <a:spcPts val="2999"/>
              </a:lnSpc>
              <a:spcBef>
                <a:spcPts val="499"/>
              </a:spcBef>
            </a:pPr>
            <a:r>
              <a:rPr b="1" lang="fr-FR" sz="2800" spc="-1" strike="noStrike">
                <a:solidFill>
                  <a:srgbClr val="231f20"/>
                </a:solidFill>
                <a:latin typeface="Marianne"/>
                <a:ea typeface="DejaVu Sans"/>
              </a:rPr>
              <a:t>c) créer des calques </a:t>
            </a:r>
            <a:endParaRPr b="0" lang="fr-FR" sz="2800" spc="-1" strike="noStrike">
              <a:latin typeface="Arial"/>
            </a:endParaRPr>
          </a:p>
        </p:txBody>
      </p:sp>
      <p:sp>
        <p:nvSpPr>
          <p:cNvPr id="345" name="CustomShape 3_5"/>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346" name="CustomShape 5_5"/>
          <p:cNvSpPr/>
          <p:nvPr/>
        </p:nvSpPr>
        <p:spPr>
          <a:xfrm>
            <a:off x="419400" y="7287120"/>
            <a:ext cx="676548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a:t>
            </a:r>
            <a:endParaRPr b="0" lang="fr-FR" sz="750" spc="-1" strike="noStrike">
              <a:latin typeface="Arial"/>
            </a:endParaRPr>
          </a:p>
        </p:txBody>
      </p:sp>
      <p:sp>
        <p:nvSpPr>
          <p:cNvPr id="347" name="CustomShape 6_5"/>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fld id="{CCE2A9C0-A067-48CD-B7EA-CB8A7BFBF2C8}" type="slidenum">
              <a:rPr b="0" lang="fr-FR" sz="750" spc="-1" strike="noStrike">
                <a:solidFill>
                  <a:srgbClr val="231f20"/>
                </a:solidFill>
                <a:latin typeface="Marianne"/>
                <a:ea typeface="DejaVu Sans"/>
              </a:rPr>
              <a:t>&lt;numéro&gt;</a:t>
            </a:fld>
            <a:endParaRPr b="0" lang="fr-FR" sz="750" spc="-1" strike="noStrike">
              <a:latin typeface="Arial"/>
            </a:endParaRPr>
          </a:p>
        </p:txBody>
      </p:sp>
      <p:pic>
        <p:nvPicPr>
          <p:cNvPr id="348" name="" descr=""/>
          <p:cNvPicPr/>
          <p:nvPr/>
        </p:nvPicPr>
        <p:blipFill>
          <a:blip r:embed="rId1"/>
          <a:srcRect l="11826" t="0" r="56201" b="76983"/>
          <a:stretch/>
        </p:blipFill>
        <p:spPr>
          <a:xfrm>
            <a:off x="720000" y="1620000"/>
            <a:ext cx="3419280" cy="1383120"/>
          </a:xfrm>
          <a:prstGeom prst="rect">
            <a:avLst/>
          </a:prstGeom>
          <a:ln w="0">
            <a:noFill/>
          </a:ln>
        </p:spPr>
      </p:pic>
      <p:pic>
        <p:nvPicPr>
          <p:cNvPr id="349" name="" descr=""/>
          <p:cNvPicPr/>
          <p:nvPr/>
        </p:nvPicPr>
        <p:blipFill>
          <a:blip r:embed="rId2"/>
          <a:srcRect l="35391" t="34990" r="34315" b="32072"/>
          <a:stretch/>
        </p:blipFill>
        <p:spPr>
          <a:xfrm>
            <a:off x="4680360" y="1800000"/>
            <a:ext cx="3239280" cy="1259640"/>
          </a:xfrm>
          <a:prstGeom prst="rect">
            <a:avLst/>
          </a:prstGeom>
          <a:ln w="0">
            <a:noFill/>
          </a:ln>
        </p:spPr>
      </p:pic>
      <p:pic>
        <p:nvPicPr>
          <p:cNvPr id="350" name="" descr=""/>
          <p:cNvPicPr/>
          <p:nvPr/>
        </p:nvPicPr>
        <p:blipFill>
          <a:blip r:embed="rId3"/>
          <a:srcRect l="0" t="0" r="69667" b="70999"/>
          <a:stretch/>
        </p:blipFill>
        <p:spPr>
          <a:xfrm>
            <a:off x="716040" y="4140000"/>
            <a:ext cx="3243600" cy="1743120"/>
          </a:xfrm>
          <a:prstGeom prst="rect">
            <a:avLst/>
          </a:prstGeom>
          <a:ln w="0">
            <a:noFill/>
          </a:ln>
        </p:spPr>
      </p:pic>
      <p:pic>
        <p:nvPicPr>
          <p:cNvPr id="351" name="" descr=""/>
          <p:cNvPicPr/>
          <p:nvPr/>
        </p:nvPicPr>
        <p:blipFill>
          <a:blip r:embed="rId4"/>
          <a:srcRect l="26974" t="29006" r="42731" b="26088"/>
          <a:stretch/>
        </p:blipFill>
        <p:spPr>
          <a:xfrm>
            <a:off x="4500360" y="3572640"/>
            <a:ext cx="3239280" cy="2699280"/>
          </a:xfrm>
          <a:prstGeom prst="rect">
            <a:avLst/>
          </a:prstGeom>
          <a:ln w="0">
            <a:noFill/>
          </a:ln>
        </p:spPr>
      </p:pic>
      <p:sp>
        <p:nvSpPr>
          <p:cNvPr id="352" name=""/>
          <p:cNvSpPr/>
          <p:nvPr/>
        </p:nvSpPr>
        <p:spPr>
          <a:xfrm>
            <a:off x="900000" y="3060000"/>
            <a:ext cx="3059640" cy="401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19 : sélectionner « aujouter un calque »</a:t>
            </a:r>
            <a:endParaRPr b="0" lang="fr-FR" sz="1100" spc="-1" strike="noStrike">
              <a:latin typeface="Arial"/>
            </a:endParaRPr>
          </a:p>
        </p:txBody>
      </p:sp>
      <p:sp>
        <p:nvSpPr>
          <p:cNvPr id="353" name=""/>
          <p:cNvSpPr/>
          <p:nvPr/>
        </p:nvSpPr>
        <p:spPr>
          <a:xfrm>
            <a:off x="8100000" y="1980000"/>
            <a:ext cx="2339640" cy="401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20 : nommer le calque du nom du pays</a:t>
            </a:r>
            <a:endParaRPr b="0" lang="fr-FR" sz="1100" spc="-1" strike="noStrike">
              <a:latin typeface="Arial"/>
            </a:endParaRPr>
          </a:p>
        </p:txBody>
      </p:sp>
      <p:sp>
        <p:nvSpPr>
          <p:cNvPr id="354" name=""/>
          <p:cNvSpPr/>
          <p:nvPr/>
        </p:nvSpPr>
        <p:spPr>
          <a:xfrm>
            <a:off x="900000" y="5940000"/>
            <a:ext cx="2519640" cy="245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21 : Cliquer sur « Coller »</a:t>
            </a:r>
            <a:endParaRPr b="0" lang="fr-FR" sz="1100" spc="-1" strike="noStrike">
              <a:latin typeface="Arial"/>
            </a:endParaRPr>
          </a:p>
        </p:txBody>
      </p:sp>
      <p:sp>
        <p:nvSpPr>
          <p:cNvPr id="355" name=""/>
          <p:cNvSpPr/>
          <p:nvPr/>
        </p:nvSpPr>
        <p:spPr>
          <a:xfrm>
            <a:off x="7920000" y="3960000"/>
            <a:ext cx="1799640" cy="401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22 : le Brésil apparaît</a:t>
            </a:r>
            <a:endParaRPr b="0" lang="fr-FR" sz="1100" spc="-1" strike="noStrike">
              <a:latin typeface="Arial"/>
            </a:endParaRPr>
          </a:p>
        </p:txBody>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6" name="CustomShape 1_6"/>
          <p:cNvSpPr/>
          <p:nvPr/>
        </p:nvSpPr>
        <p:spPr>
          <a:xfrm>
            <a:off x="360000" y="655560"/>
            <a:ext cx="6677640" cy="784080"/>
          </a:xfrm>
          <a:prstGeom prst="rect">
            <a:avLst/>
          </a:prstGeom>
          <a:noFill/>
          <a:ln w="0">
            <a:noFill/>
          </a:ln>
        </p:spPr>
        <p:style>
          <a:lnRef idx="0"/>
          <a:fillRef idx="0"/>
          <a:effectRef idx="0"/>
          <a:fontRef idx="minor"/>
        </p:style>
        <p:txBody>
          <a:bodyPr lIns="0" rIns="0" tIns="63360" bIns="0">
            <a:noAutofit/>
          </a:bodyPr>
          <a:p>
            <a:pPr marL="12600">
              <a:lnSpc>
                <a:spcPts val="2999"/>
              </a:lnSpc>
              <a:spcBef>
                <a:spcPts val="499"/>
              </a:spcBef>
            </a:pPr>
            <a:r>
              <a:rPr b="1" lang="fr-FR" sz="2800" spc="-1" strike="noStrike">
                <a:solidFill>
                  <a:srgbClr val="231f20"/>
                </a:solidFill>
                <a:latin typeface="Marianne"/>
                <a:ea typeface="DejaVu Sans"/>
              </a:rPr>
              <a:t>c) créer des calques </a:t>
            </a:r>
            <a:endParaRPr b="0" lang="fr-FR" sz="2800" spc="-1" strike="noStrike">
              <a:latin typeface="Arial"/>
            </a:endParaRPr>
          </a:p>
        </p:txBody>
      </p:sp>
      <p:sp>
        <p:nvSpPr>
          <p:cNvPr id="357" name="CustomShape 3_6"/>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358" name="CustomShape 5_6"/>
          <p:cNvSpPr/>
          <p:nvPr/>
        </p:nvSpPr>
        <p:spPr>
          <a:xfrm>
            <a:off x="419400" y="7047720"/>
            <a:ext cx="676548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a:t>
            </a:r>
            <a:endParaRPr b="0" lang="fr-FR" sz="750" spc="-1" strike="noStrike">
              <a:latin typeface="Arial"/>
            </a:endParaRPr>
          </a:p>
        </p:txBody>
      </p:sp>
      <p:sp>
        <p:nvSpPr>
          <p:cNvPr id="359" name="CustomShape 6_6"/>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fld id="{F50F1EC3-95D8-4261-804F-73FBDF2F2502}" type="slidenum">
              <a:rPr b="0" lang="fr-FR" sz="750" spc="-1" strike="noStrike">
                <a:solidFill>
                  <a:srgbClr val="231f20"/>
                </a:solidFill>
                <a:latin typeface="Marianne"/>
                <a:ea typeface="DejaVu Sans"/>
              </a:rPr>
              <a:t>&lt;numéro&gt;</a:t>
            </a:fld>
            <a:endParaRPr b="0" lang="fr-FR" sz="750" spc="-1" strike="noStrike">
              <a:latin typeface="Arial"/>
            </a:endParaRPr>
          </a:p>
        </p:txBody>
      </p:sp>
      <p:pic>
        <p:nvPicPr>
          <p:cNvPr id="360" name="" descr=""/>
          <p:cNvPicPr/>
          <p:nvPr/>
        </p:nvPicPr>
        <p:blipFill>
          <a:blip r:embed="rId1"/>
          <a:stretch/>
        </p:blipFill>
        <p:spPr>
          <a:xfrm>
            <a:off x="360000" y="1440000"/>
            <a:ext cx="4802040" cy="2699640"/>
          </a:xfrm>
          <a:prstGeom prst="rect">
            <a:avLst/>
          </a:prstGeom>
          <a:ln w="0">
            <a:noFill/>
          </a:ln>
        </p:spPr>
      </p:pic>
      <p:pic>
        <p:nvPicPr>
          <p:cNvPr id="361" name="" descr=""/>
          <p:cNvPicPr/>
          <p:nvPr/>
        </p:nvPicPr>
        <p:blipFill>
          <a:blip r:embed="rId2"/>
          <a:stretch/>
        </p:blipFill>
        <p:spPr>
          <a:xfrm>
            <a:off x="5580360" y="1439640"/>
            <a:ext cx="4679640" cy="2630880"/>
          </a:xfrm>
          <a:prstGeom prst="rect">
            <a:avLst/>
          </a:prstGeom>
          <a:ln w="0">
            <a:noFill/>
          </a:ln>
        </p:spPr>
      </p:pic>
      <p:sp>
        <p:nvSpPr>
          <p:cNvPr id="362" name=""/>
          <p:cNvSpPr/>
          <p:nvPr/>
        </p:nvSpPr>
        <p:spPr>
          <a:xfrm>
            <a:off x="540000" y="4500000"/>
            <a:ext cx="3959640" cy="245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23 : réitérer l’opération pour les autres pays</a:t>
            </a:r>
            <a:endParaRPr b="0" lang="fr-FR" sz="1100" spc="-1" strike="noStrike">
              <a:latin typeface="Arial"/>
            </a:endParaRPr>
          </a:p>
        </p:txBody>
      </p:sp>
      <p:sp>
        <p:nvSpPr>
          <p:cNvPr id="363" name=""/>
          <p:cNvSpPr/>
          <p:nvPr/>
        </p:nvSpPr>
        <p:spPr>
          <a:xfrm>
            <a:off x="5760000" y="4500000"/>
            <a:ext cx="4319640" cy="401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24 : vous pouvez faire apparaître ou disparaître les pays en cliquant sur l ‘oeil qui ouvre et ferme le calque. </a:t>
            </a:r>
            <a:endParaRPr b="0" lang="fr-FR" sz="1100" spc="-1" strike="noStrike">
              <a:latin typeface="Arial"/>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4" name="CustomShape 1_7"/>
          <p:cNvSpPr/>
          <p:nvPr/>
        </p:nvSpPr>
        <p:spPr>
          <a:xfrm>
            <a:off x="432000" y="216000"/>
            <a:ext cx="605520" cy="404640"/>
          </a:xfrm>
          <a:prstGeom prst="rect">
            <a:avLst/>
          </a:prstGeom>
          <a:blipFill rotWithShape="0">
            <a:blip r:embed="rId1"/>
            <a:srcRect/>
            <a:stretch/>
          </a:blipFill>
          <a:ln w="0">
            <a:noFill/>
          </a:ln>
        </p:spPr>
        <p:style>
          <a:lnRef idx="0"/>
          <a:fillRef idx="0"/>
          <a:effectRef idx="0"/>
          <a:fontRef idx="minor"/>
        </p:style>
      </p:sp>
      <p:sp>
        <p:nvSpPr>
          <p:cNvPr id="365" name="CustomShape 2_7"/>
          <p:cNvSpPr/>
          <p:nvPr/>
        </p:nvSpPr>
        <p:spPr>
          <a:xfrm>
            <a:off x="419400" y="3621240"/>
            <a:ext cx="5355000" cy="1412640"/>
          </a:xfrm>
          <a:prstGeom prst="rect">
            <a:avLst/>
          </a:prstGeom>
          <a:noFill/>
          <a:ln w="0">
            <a:noFill/>
          </a:ln>
        </p:spPr>
        <p:style>
          <a:lnRef idx="0"/>
          <a:fillRef idx="0"/>
          <a:effectRef idx="0"/>
          <a:fontRef idx="minor"/>
        </p:style>
        <p:txBody>
          <a:bodyPr lIns="0" rIns="0" tIns="12600" bIns="0">
            <a:noAutofit/>
          </a:bodyPr>
          <a:p>
            <a:pPr marL="12600">
              <a:lnSpc>
                <a:spcPct val="100000"/>
              </a:lnSpc>
              <a:spcBef>
                <a:spcPts val="99"/>
              </a:spcBef>
              <a:tabLst>
                <a:tab algn="l" pos="587880"/>
                <a:tab algn="l" pos="2098080"/>
                <a:tab algn="l" pos="2976840"/>
                <a:tab algn="l" pos="3629160"/>
              </a:tabLst>
            </a:pPr>
            <a:r>
              <a:rPr b="0" lang="fr-FR" sz="4600" spc="-1" strike="noStrike">
                <a:solidFill>
                  <a:srgbClr val="000000"/>
                </a:solidFill>
                <a:latin typeface="Marianne"/>
                <a:ea typeface="DejaVu Sans"/>
              </a:rPr>
              <a:t>4. Inkscape : créer des puzzle cartographiques pas à pas</a:t>
            </a:r>
            <a:endParaRPr b="0" lang="fr-FR" sz="4600" spc="-1" strike="noStrike">
              <a:latin typeface="Arial"/>
            </a:endParaRPr>
          </a:p>
        </p:txBody>
      </p:sp>
      <p:sp>
        <p:nvSpPr>
          <p:cNvPr id="366" name="CustomShape 3_7"/>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367" name="CustomShape 4_2"/>
          <p:cNvSpPr/>
          <p:nvPr/>
        </p:nvSpPr>
        <p:spPr>
          <a:xfrm>
            <a:off x="419400" y="7287120"/>
            <a:ext cx="535500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a:t>
            </a:r>
            <a:endParaRPr b="0" lang="fr-FR" sz="750" spc="-1" strike="noStrike">
              <a:latin typeface="Arial"/>
            </a:endParaRPr>
          </a:p>
        </p:txBody>
      </p:sp>
      <p:sp>
        <p:nvSpPr>
          <p:cNvPr id="368" name="CustomShape 5_7"/>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fld id="{8D53F743-C2A1-4900-A2E0-A661AD1BCF45}" type="slidenum">
              <a:rPr b="0" lang="fr-FR" sz="750" spc="-1" strike="noStrike">
                <a:solidFill>
                  <a:srgbClr val="231f20"/>
                </a:solidFill>
                <a:latin typeface="Marianne"/>
                <a:ea typeface="DejaVu Sans"/>
              </a:rPr>
              <a:t>&lt;numéro&gt;</a:t>
            </a:fld>
            <a:endParaRPr b="0" lang="fr-FR" sz="750" spc="-1" strike="noStrike">
              <a:latin typeface="Arial"/>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CustomShape 1"/>
          <p:cNvSpPr/>
          <p:nvPr/>
        </p:nvSpPr>
        <p:spPr>
          <a:xfrm>
            <a:off x="802080" y="1190520"/>
            <a:ext cx="9086760" cy="3731400"/>
          </a:xfrm>
          <a:prstGeom prst="rect">
            <a:avLst/>
          </a:prstGeom>
          <a:noFill/>
          <a:ln w="0">
            <a:noFill/>
          </a:ln>
        </p:spPr>
        <p:style>
          <a:lnRef idx="0"/>
          <a:fillRef idx="0"/>
          <a:effectRef idx="0"/>
          <a:fontRef idx="minor"/>
        </p:style>
        <p:txBody>
          <a:bodyPr lIns="0" rIns="0" tIns="0" bIns="0">
            <a:noAutofit/>
          </a:bodyPr>
          <a:p>
            <a:pPr>
              <a:lnSpc>
                <a:spcPct val="100000"/>
              </a:lnSpc>
            </a:pPr>
            <a:r>
              <a:rPr b="1" lang="fr-FR" sz="1800" spc="-1" strike="noStrike" u="sng">
                <a:solidFill>
                  <a:srgbClr val="000000"/>
                </a:solidFill>
                <a:uFillTx/>
                <a:latin typeface="Marianne"/>
                <a:ea typeface="DejaVu Sans"/>
              </a:rPr>
              <a:t>Présentation de l’activité</a:t>
            </a:r>
            <a:r>
              <a:rPr b="1" lang="fr-FR" sz="1800" spc="-1" strike="noStrike">
                <a:solidFill>
                  <a:srgbClr val="000000"/>
                </a:solidFill>
                <a:latin typeface="Marianne"/>
                <a:ea typeface="DejaVu Sans"/>
              </a:rPr>
              <a:t> : </a:t>
            </a:r>
            <a:br/>
            <a:endParaRPr b="0" lang="fr-FR" sz="1800" spc="-1" strike="noStrike">
              <a:latin typeface="Arial"/>
            </a:endParaRPr>
          </a:p>
          <a:p>
            <a:pPr>
              <a:lnSpc>
                <a:spcPct val="100000"/>
              </a:lnSpc>
            </a:pPr>
            <a:r>
              <a:rPr b="0" lang="fr-FR" sz="1800" spc="-1" strike="noStrike">
                <a:solidFill>
                  <a:srgbClr val="000000"/>
                </a:solidFill>
                <a:latin typeface="Marianne"/>
                <a:ea typeface="DejaVu Sans"/>
              </a:rPr>
              <a:t>Les relations internationales vues comme un jeu amènent à développer une agilité intellectuelle chez nos élèves. Manipuler les pays, déplacer les frontières, ce jeu de diplomatie peut se réaliser concrètement dans l’espace de la classe. Le logiciel Inkscape est idéal pour créer facilement des puzzles à partir de cartes. L’application est également utile pour animer une carte en la projetant en classe, sur vidéo-projecteur.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Marianne"/>
                <a:ea typeface="DejaVu Sans"/>
              </a:rPr>
              <a:t>Pour les élèves, le jeu est de recomposer des territoires. Soit vous choisissez de proposer ce travail sur informatique avec Inkscape, soit vous organisez des séances « papier-ciseau-colle » pour recréer les blocs, les alliances. L’idéal est de proposer les deux aux  élèves.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Marianne"/>
                <a:ea typeface="DejaVu Sans"/>
              </a:rPr>
              <a:t>Ces activités sont à placer au moment le plus opportun, en fonction de votre approche de la séquence. L’alternative serait la suivante : commencer par un cours magistral pour arriver à l’application concrète de ce qui a été compris en cours ou bien partir des cartes et des puzzles pour arriver à un discours scientifique et historique. A vous de jouer !</a:t>
            </a:r>
            <a:br/>
            <a:r>
              <a:rPr b="0" lang="fr-FR" sz="1800" spc="-1" strike="noStrike">
                <a:solidFill>
                  <a:srgbClr val="000000"/>
                </a:solidFill>
                <a:latin typeface="Marianne"/>
                <a:ea typeface="DejaVu Sans"/>
              </a:rPr>
              <a:t> </a:t>
            </a:r>
            <a:br/>
            <a:r>
              <a:rPr b="0" lang="fr-FR" sz="1800" spc="-1" strike="noStrike">
                <a:solidFill>
                  <a:srgbClr val="000000"/>
                </a:solidFill>
                <a:latin typeface="Marianne"/>
                <a:ea typeface="DejaVu Sans"/>
              </a:rPr>
              <a:t> </a:t>
            </a:r>
            <a:br/>
            <a:endParaRPr b="0" lang="fr-FR" sz="1800" spc="-1" strike="noStrike">
              <a:latin typeface="Arial"/>
            </a:endParaRPr>
          </a:p>
        </p:txBody>
      </p:sp>
      <p:sp>
        <p:nvSpPr>
          <p:cNvPr id="220" name="CustomShape 2"/>
          <p:cNvSpPr/>
          <p:nvPr/>
        </p:nvSpPr>
        <p:spPr>
          <a:xfrm>
            <a:off x="1604160" y="4235040"/>
            <a:ext cx="7482960" cy="188820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69" name="CustomShape 1_8"/>
          <p:cNvSpPr/>
          <p:nvPr/>
        </p:nvSpPr>
        <p:spPr>
          <a:xfrm>
            <a:off x="360000" y="655560"/>
            <a:ext cx="6677640" cy="784080"/>
          </a:xfrm>
          <a:prstGeom prst="rect">
            <a:avLst/>
          </a:prstGeom>
          <a:noFill/>
          <a:ln w="0">
            <a:noFill/>
          </a:ln>
        </p:spPr>
        <p:style>
          <a:lnRef idx="0"/>
          <a:fillRef idx="0"/>
          <a:effectRef idx="0"/>
          <a:fontRef idx="minor"/>
        </p:style>
        <p:txBody>
          <a:bodyPr lIns="0" rIns="0" tIns="63360" bIns="0">
            <a:noAutofit/>
          </a:bodyPr>
          <a:p>
            <a:pPr marL="12600">
              <a:lnSpc>
                <a:spcPts val="2999"/>
              </a:lnSpc>
              <a:spcBef>
                <a:spcPts val="499"/>
              </a:spcBef>
            </a:pPr>
            <a:r>
              <a:rPr b="1" lang="fr-FR" sz="2800" spc="-1" strike="noStrike">
                <a:solidFill>
                  <a:srgbClr val="231f20"/>
                </a:solidFill>
                <a:latin typeface="Marianne"/>
                <a:ea typeface="DejaVu Sans"/>
              </a:rPr>
              <a:t>a) formats pour les puzzles</a:t>
            </a:r>
            <a:endParaRPr b="0" lang="fr-FR" sz="2800" spc="-1" strike="noStrike">
              <a:latin typeface="Arial"/>
            </a:endParaRPr>
          </a:p>
        </p:txBody>
      </p:sp>
      <p:sp>
        <p:nvSpPr>
          <p:cNvPr id="370" name="CustomShape 2_8"/>
          <p:cNvSpPr/>
          <p:nvPr/>
        </p:nvSpPr>
        <p:spPr>
          <a:xfrm>
            <a:off x="9136440" y="142560"/>
            <a:ext cx="1134000" cy="164160"/>
          </a:xfrm>
          <a:prstGeom prst="rect">
            <a:avLst/>
          </a:prstGeom>
          <a:noFill/>
          <a:ln w="0">
            <a:noFill/>
          </a:ln>
        </p:spPr>
        <p:style>
          <a:lnRef idx="0"/>
          <a:fillRef idx="0"/>
          <a:effectRef idx="0"/>
          <a:fontRef idx="minor"/>
        </p:style>
        <p:txBody>
          <a:bodyPr lIns="0" rIns="0" tIns="50040" bIns="0">
            <a:spAutoFit/>
          </a:bodyPr>
          <a:p>
            <a:pPr marL="242640">
              <a:lnSpc>
                <a:spcPct val="100000"/>
              </a:lnSpc>
              <a:spcBef>
                <a:spcPts val="394"/>
              </a:spcBef>
            </a:pPr>
            <a:r>
              <a:rPr b="1" lang="fr-FR" sz="750" spc="-7" strike="noStrike">
                <a:solidFill>
                  <a:srgbClr val="231f20"/>
                </a:solidFill>
                <a:latin typeface="Marianne"/>
                <a:ea typeface="DejaVu Sans"/>
              </a:rPr>
              <a:t>1</a:t>
            </a:r>
            <a:endParaRPr b="0" lang="fr-FR" sz="750" spc="-1" strike="noStrike">
              <a:latin typeface="Arial"/>
            </a:endParaRPr>
          </a:p>
        </p:txBody>
      </p:sp>
      <p:sp>
        <p:nvSpPr>
          <p:cNvPr id="371" name="CustomShape 3_8"/>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372" name="CustomShape 5_8"/>
          <p:cNvSpPr/>
          <p:nvPr/>
        </p:nvSpPr>
        <p:spPr>
          <a:xfrm>
            <a:off x="419400" y="7287120"/>
            <a:ext cx="6765480" cy="12492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a:t>
            </a:r>
            <a:endParaRPr b="0" lang="fr-FR" sz="750" spc="-1" strike="noStrike">
              <a:latin typeface="Arial"/>
            </a:endParaRPr>
          </a:p>
        </p:txBody>
      </p:sp>
      <p:sp>
        <p:nvSpPr>
          <p:cNvPr id="373" name="CustomShape 6_8"/>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fld id="{2DAC93D7-F2B4-4531-8FFC-DBD632FA9559}" type="slidenum">
              <a:rPr b="0" lang="fr-FR" sz="750" spc="-1" strike="noStrike">
                <a:solidFill>
                  <a:srgbClr val="231f20"/>
                </a:solidFill>
                <a:latin typeface="Marianne"/>
                <a:ea typeface="DejaVu Sans"/>
              </a:rPr>
              <a:t>&lt;numéro&gt;</a:t>
            </a:fld>
            <a:endParaRPr b="0" lang="fr-FR" sz="750" spc="-1" strike="noStrike">
              <a:latin typeface="Arial"/>
            </a:endParaRPr>
          </a:p>
        </p:txBody>
      </p:sp>
      <p:sp>
        <p:nvSpPr>
          <p:cNvPr id="374" name=""/>
          <p:cNvSpPr/>
          <p:nvPr/>
        </p:nvSpPr>
        <p:spPr>
          <a:xfrm>
            <a:off x="360000" y="4303440"/>
            <a:ext cx="3959640" cy="556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24 : Carte de l’Europe réalisée à partir de Google Earth. On ne voit pas la photo satellite sur cette prise de vue.  </a:t>
            </a:r>
            <a:endParaRPr b="0" lang="fr-FR" sz="1100" spc="-1" strike="noStrike">
              <a:latin typeface="Arial"/>
            </a:endParaRPr>
          </a:p>
        </p:txBody>
      </p:sp>
      <p:sp>
        <p:nvSpPr>
          <p:cNvPr id="375" name=""/>
          <p:cNvSpPr/>
          <p:nvPr/>
        </p:nvSpPr>
        <p:spPr>
          <a:xfrm>
            <a:off x="4860360" y="4434480"/>
            <a:ext cx="3779640" cy="245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25 : le tracé des pays</a:t>
            </a:r>
            <a:endParaRPr b="0" lang="fr-FR" sz="1100" spc="-1" strike="noStrike">
              <a:latin typeface="Arial"/>
            </a:endParaRPr>
          </a:p>
        </p:txBody>
      </p:sp>
      <p:sp>
        <p:nvSpPr>
          <p:cNvPr id="376" name=""/>
          <p:cNvSpPr/>
          <p:nvPr/>
        </p:nvSpPr>
        <p:spPr>
          <a:xfrm>
            <a:off x="180000" y="4959000"/>
            <a:ext cx="8819640" cy="23083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200" spc="-1" strike="noStrike">
                <a:latin typeface="Arial"/>
              </a:rPr>
              <a:t>Pour réaliser un puzzle, il est nécessaire de dessiner la carte avec l’outil « Courbe de Bézier »(cf. ci-contre figure 26, surligné en jaune). Il faut faire comme avec un papier calque en repassant avec ce « crayon Bézier » les courbes de la photo satellite de Google Earth. Dans un premier temps, il faut faire le tour des frontières continentales, celles qui marquent la limite. Sur la figure 24, ce trait a été exagérément grossi. Pour tracer les traits, faire des courbes, vous pouvez faire apparaître la grille, qui vous aider (affichage ; grille). L’Angleterre et l’Irlande peuvent se faire à la suite. </a:t>
            </a:r>
            <a:endParaRPr b="0" lang="fr-FR" sz="1200" spc="-1" strike="noStrike">
              <a:latin typeface="Arial"/>
            </a:endParaRPr>
          </a:p>
          <a:p>
            <a:pPr>
              <a:lnSpc>
                <a:spcPct val="100000"/>
              </a:lnSpc>
            </a:pPr>
            <a:endParaRPr b="0" lang="fr-FR" sz="1200" spc="-1" strike="noStrike">
              <a:latin typeface="Arial"/>
            </a:endParaRPr>
          </a:p>
          <a:p>
            <a:pPr>
              <a:lnSpc>
                <a:spcPct val="100000"/>
              </a:lnSpc>
            </a:pPr>
            <a:r>
              <a:rPr b="0" lang="fr-FR" sz="1200" spc="-1" strike="noStrike">
                <a:latin typeface="Arial"/>
              </a:rPr>
              <a:t>Il est par la suite nécessaire de dessiner chaque pièce du puzzle. Sur la figure 25, on voit la Pologne et la France. Il faut alors suivre le tracé de la carte Google et passer un nouveau coup de crayon sur la frontière dessinée par le cadre. Pour la France, il faut repasser sur le trait littoral ainsi que pour la Pologne. Il faut également dessiner entièrement le pays pour que la pièce du puzzle soit réalisé. On arrive alors à une trentaine de pièces, plus le cadre des frontières littorales et le trait de droite, qui finit arbitrairement la carte. </a:t>
            </a:r>
            <a:endParaRPr b="0" lang="fr-FR" sz="1200" spc="-1" strike="noStrike">
              <a:latin typeface="Arial"/>
            </a:endParaRPr>
          </a:p>
          <a:p>
            <a:pPr>
              <a:lnSpc>
                <a:spcPct val="100000"/>
              </a:lnSpc>
            </a:pPr>
            <a:endParaRPr b="0" lang="fr-FR" sz="1200" spc="-1" strike="noStrike">
              <a:latin typeface="Arial"/>
            </a:endParaRPr>
          </a:p>
          <a:p>
            <a:pPr>
              <a:lnSpc>
                <a:spcPct val="100000"/>
              </a:lnSpc>
            </a:pPr>
            <a:endParaRPr b="0" lang="fr-FR" sz="1200" spc="-1" strike="noStrike">
              <a:latin typeface="Arial"/>
            </a:endParaRPr>
          </a:p>
        </p:txBody>
      </p:sp>
      <p:pic>
        <p:nvPicPr>
          <p:cNvPr id="377" name="" descr=""/>
          <p:cNvPicPr/>
          <p:nvPr/>
        </p:nvPicPr>
        <p:blipFill>
          <a:blip r:embed="rId1"/>
          <a:srcRect l="0" t="0" r="23597" b="0"/>
          <a:stretch/>
        </p:blipFill>
        <p:spPr>
          <a:xfrm>
            <a:off x="9360000" y="603360"/>
            <a:ext cx="719280" cy="5876280"/>
          </a:xfrm>
          <a:prstGeom prst="rect">
            <a:avLst/>
          </a:prstGeom>
          <a:ln w="0">
            <a:noFill/>
          </a:ln>
        </p:spPr>
      </p:pic>
      <p:sp>
        <p:nvSpPr>
          <p:cNvPr id="378" name=""/>
          <p:cNvSpPr/>
          <p:nvPr/>
        </p:nvSpPr>
        <p:spPr>
          <a:xfrm>
            <a:off x="8640000" y="6660000"/>
            <a:ext cx="1799640" cy="5014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26 : l’outil « courbe de Bézie</a:t>
            </a:r>
            <a:r>
              <a:rPr b="0" lang="fr-FR" sz="1100" spc="-1" strike="noStrike">
                <a:latin typeface="Times New Roman"/>
              </a:rPr>
              <a:t>r »</a:t>
            </a:r>
            <a:endParaRPr b="0" lang="fr-FR" sz="1100" spc="-1" strike="noStrike">
              <a:latin typeface="Arial"/>
            </a:endParaRPr>
          </a:p>
        </p:txBody>
      </p:sp>
      <p:pic>
        <p:nvPicPr>
          <p:cNvPr id="379" name="" descr=""/>
          <p:cNvPicPr/>
          <p:nvPr/>
        </p:nvPicPr>
        <p:blipFill>
          <a:blip r:embed="rId2"/>
          <a:srcRect l="6329" t="11654" r="65062" b="18745"/>
          <a:stretch/>
        </p:blipFill>
        <p:spPr>
          <a:xfrm>
            <a:off x="540000" y="1620000"/>
            <a:ext cx="3570480" cy="2520000"/>
          </a:xfrm>
          <a:prstGeom prst="rect">
            <a:avLst/>
          </a:prstGeom>
          <a:ln w="0">
            <a:noFill/>
          </a:ln>
        </p:spPr>
      </p:pic>
      <p:pic>
        <p:nvPicPr>
          <p:cNvPr id="380" name="" descr=""/>
          <p:cNvPicPr/>
          <p:nvPr/>
        </p:nvPicPr>
        <p:blipFill>
          <a:blip r:embed="rId3"/>
          <a:stretch/>
        </p:blipFill>
        <p:spPr>
          <a:xfrm>
            <a:off x="4500000" y="1800000"/>
            <a:ext cx="4162680" cy="2340000"/>
          </a:xfrm>
          <a:prstGeom prst="rect">
            <a:avLst/>
          </a:prstGeom>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1" name="CustomShape 1_9"/>
          <p:cNvSpPr/>
          <p:nvPr/>
        </p:nvSpPr>
        <p:spPr>
          <a:xfrm>
            <a:off x="360000" y="655560"/>
            <a:ext cx="6677640" cy="784080"/>
          </a:xfrm>
          <a:prstGeom prst="rect">
            <a:avLst/>
          </a:prstGeom>
          <a:noFill/>
          <a:ln w="0">
            <a:noFill/>
          </a:ln>
        </p:spPr>
        <p:style>
          <a:lnRef idx="0"/>
          <a:fillRef idx="0"/>
          <a:effectRef idx="0"/>
          <a:fontRef idx="minor"/>
        </p:style>
        <p:txBody>
          <a:bodyPr lIns="0" rIns="0" tIns="63360" bIns="0">
            <a:noAutofit/>
          </a:bodyPr>
          <a:p>
            <a:pPr marL="12600">
              <a:lnSpc>
                <a:spcPts val="2999"/>
              </a:lnSpc>
              <a:spcBef>
                <a:spcPts val="499"/>
              </a:spcBef>
            </a:pPr>
            <a:r>
              <a:rPr b="1" lang="fr-FR" sz="2800" spc="-1" strike="noStrike">
                <a:solidFill>
                  <a:srgbClr val="231f20"/>
                </a:solidFill>
                <a:latin typeface="Marianne"/>
                <a:ea typeface="DejaVu Sans"/>
              </a:rPr>
              <a:t>b) éditer les puzzles </a:t>
            </a:r>
            <a:endParaRPr b="0" lang="fr-FR" sz="2800" spc="-1" strike="noStrike">
              <a:latin typeface="Arial"/>
            </a:endParaRPr>
          </a:p>
          <a:p>
            <a:pPr marL="12600">
              <a:lnSpc>
                <a:spcPts val="2999"/>
              </a:lnSpc>
              <a:spcBef>
                <a:spcPts val="499"/>
              </a:spcBef>
            </a:pPr>
            <a:endParaRPr b="0" lang="fr-FR" sz="2800" spc="-1" strike="noStrike">
              <a:latin typeface="Arial"/>
            </a:endParaRPr>
          </a:p>
          <a:p>
            <a:pPr marL="12600">
              <a:lnSpc>
                <a:spcPts val="2999"/>
              </a:lnSpc>
              <a:spcBef>
                <a:spcPts val="499"/>
              </a:spcBef>
            </a:pPr>
            <a:endParaRPr b="0" lang="fr-FR" sz="2800" spc="-1" strike="noStrike">
              <a:latin typeface="Arial"/>
            </a:endParaRPr>
          </a:p>
          <a:p>
            <a:pPr marL="12600">
              <a:lnSpc>
                <a:spcPts val="2999"/>
              </a:lnSpc>
              <a:spcBef>
                <a:spcPts val="499"/>
              </a:spcBef>
            </a:pPr>
            <a:endParaRPr b="0" lang="fr-FR" sz="2800" spc="-1" strike="noStrike">
              <a:latin typeface="Arial"/>
            </a:endParaRPr>
          </a:p>
        </p:txBody>
      </p:sp>
      <p:sp>
        <p:nvSpPr>
          <p:cNvPr id="382" name="CustomShape 2_9"/>
          <p:cNvSpPr/>
          <p:nvPr/>
        </p:nvSpPr>
        <p:spPr>
          <a:xfrm>
            <a:off x="9136440" y="142560"/>
            <a:ext cx="1134000" cy="164160"/>
          </a:xfrm>
          <a:prstGeom prst="rect">
            <a:avLst/>
          </a:prstGeom>
          <a:noFill/>
          <a:ln w="0">
            <a:noFill/>
          </a:ln>
        </p:spPr>
        <p:style>
          <a:lnRef idx="0"/>
          <a:fillRef idx="0"/>
          <a:effectRef idx="0"/>
          <a:fontRef idx="minor"/>
        </p:style>
        <p:txBody>
          <a:bodyPr lIns="0" rIns="0" tIns="50040" bIns="0">
            <a:spAutoFit/>
          </a:bodyPr>
          <a:p>
            <a:pPr marL="242640">
              <a:lnSpc>
                <a:spcPct val="100000"/>
              </a:lnSpc>
              <a:spcBef>
                <a:spcPts val="394"/>
              </a:spcBef>
            </a:pPr>
            <a:r>
              <a:rPr b="1" lang="fr-FR" sz="750" spc="-7" strike="noStrike">
                <a:solidFill>
                  <a:srgbClr val="231f20"/>
                </a:solidFill>
                <a:latin typeface="Marianne"/>
                <a:ea typeface="DejaVu Sans"/>
              </a:rPr>
              <a:t>1</a:t>
            </a:r>
            <a:endParaRPr b="0" lang="fr-FR" sz="750" spc="-1" strike="noStrike">
              <a:latin typeface="Arial"/>
            </a:endParaRPr>
          </a:p>
        </p:txBody>
      </p:sp>
      <p:sp>
        <p:nvSpPr>
          <p:cNvPr id="383" name="CustomShape 3_9"/>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384" name="CustomShape 5_9"/>
          <p:cNvSpPr/>
          <p:nvPr/>
        </p:nvSpPr>
        <p:spPr>
          <a:xfrm>
            <a:off x="419400" y="7287120"/>
            <a:ext cx="6765480" cy="12492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a:t>
            </a:r>
            <a:endParaRPr b="0" lang="fr-FR" sz="750" spc="-1" strike="noStrike">
              <a:latin typeface="Arial"/>
            </a:endParaRPr>
          </a:p>
        </p:txBody>
      </p:sp>
      <p:sp>
        <p:nvSpPr>
          <p:cNvPr id="385" name="CustomShape 6_9"/>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fld id="{04D2DE7B-27F3-4E99-BB4F-CF3F142E5AE2}" type="slidenum">
              <a:rPr b="0" lang="fr-FR" sz="750" spc="-1" strike="noStrike">
                <a:solidFill>
                  <a:srgbClr val="231f20"/>
                </a:solidFill>
                <a:latin typeface="Marianne"/>
                <a:ea typeface="DejaVu Sans"/>
              </a:rPr>
              <a:t>&lt;numéro&gt;</a:t>
            </a:fld>
            <a:endParaRPr b="0" lang="fr-FR" sz="750" spc="-1" strike="noStrike">
              <a:latin typeface="Arial"/>
            </a:endParaRPr>
          </a:p>
        </p:txBody>
      </p:sp>
      <p:sp>
        <p:nvSpPr>
          <p:cNvPr id="386" name=""/>
          <p:cNvSpPr/>
          <p:nvPr/>
        </p:nvSpPr>
        <p:spPr>
          <a:xfrm>
            <a:off x="540360" y="4745520"/>
            <a:ext cx="3959640" cy="245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26 : constitution du puzzle </a:t>
            </a:r>
            <a:endParaRPr b="0" lang="fr-FR" sz="1100" spc="-1" strike="noStrike">
              <a:latin typeface="Arial"/>
            </a:endParaRPr>
          </a:p>
        </p:txBody>
      </p:sp>
      <p:sp>
        <p:nvSpPr>
          <p:cNvPr id="387" name=""/>
          <p:cNvSpPr/>
          <p:nvPr/>
        </p:nvSpPr>
        <p:spPr>
          <a:xfrm>
            <a:off x="5760000" y="4794480"/>
            <a:ext cx="4320000" cy="245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latin typeface="Arial"/>
              </a:rPr>
              <a:t>Figure 27 : le puzzle à faire sur Inkscape </a:t>
            </a:r>
            <a:endParaRPr b="0" lang="fr-FR" sz="1100" spc="-1" strike="noStrike">
              <a:latin typeface="Arial"/>
            </a:endParaRPr>
          </a:p>
        </p:txBody>
      </p:sp>
      <p:pic>
        <p:nvPicPr>
          <p:cNvPr id="388" name="" descr=""/>
          <p:cNvPicPr/>
          <p:nvPr/>
        </p:nvPicPr>
        <p:blipFill>
          <a:blip r:embed="rId1"/>
          <a:stretch/>
        </p:blipFill>
        <p:spPr>
          <a:xfrm>
            <a:off x="96480" y="1440000"/>
            <a:ext cx="5123520" cy="2880360"/>
          </a:xfrm>
          <a:prstGeom prst="rect">
            <a:avLst/>
          </a:prstGeom>
          <a:ln w="0">
            <a:noFill/>
          </a:ln>
        </p:spPr>
      </p:pic>
      <p:pic>
        <p:nvPicPr>
          <p:cNvPr id="389" name="" descr=""/>
          <p:cNvPicPr/>
          <p:nvPr/>
        </p:nvPicPr>
        <p:blipFill>
          <a:blip r:embed="rId2"/>
          <a:stretch/>
        </p:blipFill>
        <p:spPr>
          <a:xfrm>
            <a:off x="5485320" y="1439640"/>
            <a:ext cx="4954680" cy="2785320"/>
          </a:xfrm>
          <a:prstGeom prst="rect">
            <a:avLst/>
          </a:prstGeom>
          <a:ln w="0">
            <a:noFill/>
          </a:ln>
        </p:spPr>
      </p:pic>
      <p:sp>
        <p:nvSpPr>
          <p:cNvPr id="390" name=""/>
          <p:cNvSpPr/>
          <p:nvPr/>
        </p:nvSpPr>
        <p:spPr>
          <a:xfrm>
            <a:off x="540000" y="5220000"/>
            <a:ext cx="9179640" cy="13698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800" spc="-1" strike="noStrike">
                <a:latin typeface="Arial"/>
              </a:rPr>
              <a:t>Le puzzle est fait. Il faut le défaire et placer tous les pays à part. Vous pouvez ensuite le faire en classe avec Inkscape en déplaçant avec la souris les pays (cf. figure 27). Vous pouvez sinon l’imprimer. Pour ce faire, évitez le PDF ou le JPEG, cela déforme les échelles. Imprimer directement. Vous pouvez l’imprimer en A3 , A4, A0 en paramétrant la feuille (fichier, propriétés du document). </a:t>
            </a:r>
            <a:endParaRPr b="0" lang="fr-FR" sz="1800" spc="-1" strike="noStrike">
              <a:latin typeface="Arial"/>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91" name=""/>
          <p:cNvSpPr txBox="1"/>
          <p:nvPr/>
        </p:nvSpPr>
        <p:spPr>
          <a:xfrm>
            <a:off x="720000" y="1440000"/>
            <a:ext cx="9000000" cy="1580760"/>
          </a:xfrm>
          <a:prstGeom prst="rect">
            <a:avLst/>
          </a:prstGeom>
          <a:noFill/>
          <a:ln w="0">
            <a:noFill/>
          </a:ln>
        </p:spPr>
        <p:txBody>
          <a:bodyPr lIns="90000" rIns="90000" tIns="45000" bIns="45000">
            <a:noAutofit/>
          </a:bodyPr>
          <a:p>
            <a:r>
              <a:rPr b="0" lang="fr-FR" sz="1800" spc="-1" strike="noStrike">
                <a:latin typeface="Arial"/>
              </a:rPr>
              <a:t>liste des figures </a:t>
            </a:r>
            <a:endParaRPr b="0" lang="fr-FR" sz="1800" spc="-1" strike="noStrike">
              <a:latin typeface="Arial"/>
            </a:endParaRPr>
          </a:p>
          <a:p>
            <a:endParaRPr b="0" lang="fr-FR" sz="1800" spc="-1" strike="noStrike">
              <a:latin typeface="Arial"/>
            </a:endParaRPr>
          </a:p>
          <a:p>
            <a:pPr>
              <a:lnSpc>
                <a:spcPct val="100000"/>
              </a:lnSpc>
            </a:pPr>
            <a:r>
              <a:rPr b="0" i="1" lang="fr-FR" sz="1100" spc="-1" strike="noStrike">
                <a:solidFill>
                  <a:srgbClr val="000000"/>
                </a:solidFill>
                <a:latin typeface="Arial"/>
                <a:ea typeface="DejaVu Sans"/>
              </a:rPr>
              <a:t>Figure 1 : carte de l’Europe réalisée à partir de la photo satellite de l’Europe..................page 5</a:t>
            </a:r>
            <a:endParaRPr b="0" lang="fr-FR" sz="1100" spc="-1" strike="noStrike">
              <a:latin typeface="Arial"/>
            </a:endParaRPr>
          </a:p>
          <a:p>
            <a:pPr>
              <a:lnSpc>
                <a:spcPct val="100000"/>
              </a:lnSpc>
            </a:pPr>
            <a:endParaRPr b="0" lang="fr-FR" sz="1100" spc="-1" strike="noStrike">
              <a:latin typeface="Arial"/>
            </a:endParaRPr>
          </a:p>
          <a:p>
            <a:pPr>
              <a:lnSpc>
                <a:spcPct val="100000"/>
              </a:lnSpc>
            </a:pPr>
            <a:endParaRPr b="0" lang="fr-FR" sz="1100" spc="-1" strike="noStrike">
              <a:latin typeface="Arial"/>
            </a:endParaRPr>
          </a:p>
          <a:p>
            <a:endParaRPr b="0" lang="fr-FR" sz="1100" spc="-1" strike="noStrike">
              <a:latin typeface="Arial"/>
            </a:endParaRPr>
          </a:p>
          <a:p>
            <a:endParaRPr b="0" lang="fr-FR" sz="1100" spc="-1" strike="noStrike">
              <a:latin typeface="Arial"/>
            </a:endParaRPr>
          </a:p>
        </p:txBody>
      </p:sp>
      <p:sp>
        <p:nvSpPr>
          <p:cNvPr id="392" name=""/>
          <p:cNvSpPr/>
          <p:nvPr/>
        </p:nvSpPr>
        <p:spPr>
          <a:xfrm>
            <a:off x="721440" y="2283120"/>
            <a:ext cx="7198560" cy="2368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050" spc="-1" strike="noStrike">
                <a:solidFill>
                  <a:srgbClr val="000000"/>
                </a:solidFill>
                <a:latin typeface="Arial"/>
                <a:ea typeface="DejaVu Sans"/>
              </a:rPr>
              <a:t>Figure 2 : le calque des pays d’Europe aujourd’hui.................................................................................page 6</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3 : les pays éparpillés façon puzzle..............................................................................................page 6</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4 : les 5 premiers pays producteurs de pétrole : où sont-ils ? .....................................................page 7</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5 : Est et communiste...................................................................................................................page 9</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6 : Ouest et capitaliste..................................................................................................................page 9 </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7 : Est et Ouest , les blocs............................................................................................................page 9</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8 : importation d’une capture d’écran et enregistrement au format SVG.</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Utilisation de « Tracer des courbes de Bésziers »...................................................................................page 13</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9 : tracé de l’Europe terminé. Temps de réalisation : 20 minutes.................................................page 13</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10 : utiliser deux écrans (mode extension de Windows dans les paramètres</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d’affichage)..............................................................................................................................................page 14</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11 : carte créée sur Libre Office Draw puis exporté dans Inkscape </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au format SVG..........................................................................................................................................page 14</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12 : ouverture d’une autre page d’Inkscape pour réaliser une nouvelle </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carte des blocs..........................................................................................................................................page 14</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13 : sélection du bouton pour sélectionner le Brésil......................................................................page 15</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15 : sélection du Brésil en cliquant après avoir sélectionner le bouton.........................................page 15</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16 : sélectionner cet autre bouton puis re-cliquez sur le Brésil. Puis faites « copier ».................page 15</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17 : ouvrir l’autre feuille Inkscape..................................................................................................page 16</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18 : sélectionner « calques »........................................................................................................page 16</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19 : sélectionner « ajouter un calque »............................................................................ ............page 17</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20 : nommer le calque du nom du pays.........................................................................................page 17</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21 : Cliquer sur « coller »...............................................................................................................page 17</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22 : le Brésil apparaît.....................................................................................................................page 17</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23 : réitérer l’opération pour les autres pays..................................................................................page 18</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Figure 24 : vous pouvez faire apparaître ou disparaître les pays en cliquant </a:t>
            </a:r>
            <a:endParaRPr b="0" lang="fr-FR" sz="1050" spc="-1" strike="noStrike">
              <a:latin typeface="Arial"/>
            </a:endParaRPr>
          </a:p>
          <a:p>
            <a:pPr>
              <a:lnSpc>
                <a:spcPct val="100000"/>
              </a:lnSpc>
            </a:pPr>
            <a:r>
              <a:rPr b="0" i="1" lang="fr-FR" sz="1050" spc="-1" strike="noStrike">
                <a:solidFill>
                  <a:srgbClr val="000000"/>
                </a:solidFill>
                <a:latin typeface="Arial"/>
                <a:ea typeface="DejaVu Sans"/>
              </a:rPr>
              <a:t>sur l’oeil qui ouvre et ferme le calque..........................................................................................................page 18</a:t>
            </a:r>
            <a:endParaRPr b="0" lang="fr-FR" sz="1050" spc="-1" strike="noStrike">
              <a:latin typeface="Arial"/>
            </a:endParaRPr>
          </a:p>
          <a:p>
            <a:pPr>
              <a:lnSpc>
                <a:spcPct val="100000"/>
              </a:lnSpc>
            </a:pPr>
            <a:endParaRPr b="0" lang="fr-FR" sz="105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1" name="CustomShape 1"/>
          <p:cNvSpPr/>
          <p:nvPr/>
        </p:nvSpPr>
        <p:spPr>
          <a:xfrm>
            <a:off x="419760" y="1260000"/>
            <a:ext cx="2459160" cy="752760"/>
          </a:xfrm>
          <a:prstGeom prst="rect">
            <a:avLst/>
          </a:prstGeom>
          <a:noFill/>
          <a:ln w="0">
            <a:noFill/>
          </a:ln>
        </p:spPr>
        <p:style>
          <a:lnRef idx="0"/>
          <a:fillRef idx="0"/>
          <a:effectRef idx="0"/>
          <a:fontRef idx="minor"/>
        </p:style>
        <p:txBody>
          <a:bodyPr lIns="0" rIns="0" tIns="12600" bIns="0">
            <a:noAutofit/>
          </a:bodyPr>
          <a:p>
            <a:pPr marL="12600">
              <a:lnSpc>
                <a:spcPct val="100000"/>
              </a:lnSpc>
              <a:spcBef>
                <a:spcPts val="99"/>
              </a:spcBef>
            </a:pPr>
            <a:r>
              <a:rPr b="1" lang="fr-FR" sz="3000" spc="-12" strike="noStrike">
                <a:solidFill>
                  <a:srgbClr val="231f20"/>
                </a:solidFill>
                <a:latin typeface="Marianne"/>
                <a:ea typeface="DejaVu Sans"/>
              </a:rPr>
              <a:t>S</a:t>
            </a:r>
            <a:r>
              <a:rPr b="1" lang="fr-FR" sz="3000" spc="-1" strike="noStrike">
                <a:solidFill>
                  <a:srgbClr val="231f20"/>
                </a:solidFill>
                <a:latin typeface="Marianne"/>
                <a:ea typeface="DejaVu Sans"/>
              </a:rPr>
              <a:t>ommai</a:t>
            </a:r>
            <a:r>
              <a:rPr b="1" lang="fr-FR" sz="3000" spc="-46" strike="noStrike">
                <a:solidFill>
                  <a:srgbClr val="231f20"/>
                </a:solidFill>
                <a:latin typeface="Marianne"/>
                <a:ea typeface="DejaVu Sans"/>
              </a:rPr>
              <a:t>r</a:t>
            </a:r>
            <a:r>
              <a:rPr b="1" lang="fr-FR" sz="3000" spc="-1" strike="noStrike">
                <a:solidFill>
                  <a:srgbClr val="231f20"/>
                </a:solidFill>
                <a:latin typeface="Marianne"/>
                <a:ea typeface="DejaVu Sans"/>
              </a:rPr>
              <a:t>e</a:t>
            </a:r>
            <a:endParaRPr b="0" lang="fr-FR" sz="3000" spc="-1" strike="noStrike">
              <a:latin typeface="Arial"/>
            </a:endParaRPr>
          </a:p>
        </p:txBody>
      </p:sp>
      <p:sp>
        <p:nvSpPr>
          <p:cNvPr id="222" name="CustomShape 2"/>
          <p:cNvSpPr/>
          <p:nvPr/>
        </p:nvSpPr>
        <p:spPr>
          <a:xfrm>
            <a:off x="360000" y="2682720"/>
            <a:ext cx="1473480" cy="37728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1" lang="fr-FR" sz="1200" spc="-15" strike="noStrike">
                <a:solidFill>
                  <a:srgbClr val="231f20"/>
                </a:solidFill>
                <a:latin typeface="Marianne"/>
                <a:ea typeface="DejaVu Sans"/>
              </a:rPr>
              <a:t>1. Le puzzle : un jeu</a:t>
            </a:r>
            <a:endParaRPr b="0" lang="fr-FR" sz="1200" spc="-1" strike="noStrike">
              <a:latin typeface="Arial"/>
            </a:endParaRPr>
          </a:p>
        </p:txBody>
      </p:sp>
      <p:sp>
        <p:nvSpPr>
          <p:cNvPr id="223" name="CustomShape 3"/>
          <p:cNvSpPr/>
          <p:nvPr/>
        </p:nvSpPr>
        <p:spPr>
          <a:xfrm>
            <a:off x="419400" y="3420000"/>
            <a:ext cx="1610280" cy="37728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0" lang="fr-FR" sz="1200" spc="-1" strike="noStrike">
                <a:solidFill>
                  <a:srgbClr val="231f20"/>
                </a:solidFill>
                <a:latin typeface="Marianne"/>
                <a:ea typeface="DejaVu Sans"/>
              </a:rPr>
              <a:t>a. carte de l’Europe (Pages 5 et 6)</a:t>
            </a:r>
            <a:endParaRPr b="0" lang="fr-FR" sz="1200" spc="-1" strike="noStrike">
              <a:latin typeface="Arial"/>
            </a:endParaRPr>
          </a:p>
        </p:txBody>
      </p:sp>
      <p:sp>
        <p:nvSpPr>
          <p:cNvPr id="224" name="CustomShape 4"/>
          <p:cNvSpPr/>
          <p:nvPr/>
        </p:nvSpPr>
        <p:spPr>
          <a:xfrm>
            <a:off x="419400" y="3942720"/>
            <a:ext cx="1620000" cy="37728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0" lang="fr-FR" sz="1200" spc="-21" strike="noStrike">
                <a:solidFill>
                  <a:srgbClr val="231f20"/>
                </a:solidFill>
                <a:latin typeface="Marianne"/>
                <a:ea typeface="DejaVu Sans"/>
              </a:rPr>
              <a:t>b. </a:t>
            </a:r>
            <a:r>
              <a:rPr b="0" lang="fr-FR" sz="1200" spc="-12" strike="noStrike">
                <a:solidFill>
                  <a:srgbClr val="231f20"/>
                </a:solidFill>
                <a:latin typeface="Marianne"/>
                <a:ea typeface="DejaVu Sans"/>
              </a:rPr>
              <a:t>le jeu des puissances (page7)</a:t>
            </a:r>
            <a:endParaRPr b="0" lang="fr-FR" sz="1200" spc="-1" strike="noStrike">
              <a:latin typeface="Arial"/>
            </a:endParaRPr>
          </a:p>
        </p:txBody>
      </p:sp>
      <p:sp>
        <p:nvSpPr>
          <p:cNvPr id="225" name="CustomShape 8"/>
          <p:cNvSpPr/>
          <p:nvPr/>
        </p:nvSpPr>
        <p:spPr>
          <a:xfrm>
            <a:off x="3852000" y="2680200"/>
            <a:ext cx="1437120" cy="55980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1" lang="fr-FR" sz="1200" spc="-7" strike="noStrike">
                <a:solidFill>
                  <a:srgbClr val="231f20"/>
                </a:solidFill>
                <a:latin typeface="Marianne"/>
                <a:ea typeface="DejaVu Sans"/>
              </a:rPr>
              <a:t>2. Le calque : pour une  synthèse</a:t>
            </a:r>
            <a:endParaRPr b="0" lang="fr-FR" sz="1200" spc="-1" strike="noStrike">
              <a:latin typeface="Arial"/>
            </a:endParaRPr>
          </a:p>
        </p:txBody>
      </p:sp>
      <p:sp>
        <p:nvSpPr>
          <p:cNvPr id="226" name="CustomShape 9"/>
          <p:cNvSpPr/>
          <p:nvPr/>
        </p:nvSpPr>
        <p:spPr>
          <a:xfrm>
            <a:off x="3960000" y="3405240"/>
            <a:ext cx="1610280" cy="19476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0" lang="fr-FR" sz="1200" spc="-1" strike="noStrike">
                <a:solidFill>
                  <a:srgbClr val="231f20"/>
                </a:solidFill>
                <a:latin typeface="Marianne"/>
                <a:ea typeface="DejaVu Sans"/>
              </a:rPr>
              <a:t>a. </a:t>
            </a:r>
            <a:r>
              <a:rPr b="0" lang="fr-FR" sz="1200" spc="-12" strike="noStrike">
                <a:solidFill>
                  <a:srgbClr val="231f20"/>
                </a:solidFill>
                <a:latin typeface="Marianne"/>
                <a:ea typeface="DejaVu Sans"/>
              </a:rPr>
              <a:t>les Blocs (page9) </a:t>
            </a:r>
            <a:endParaRPr b="0" lang="fr-FR" sz="1200" spc="-1" strike="noStrike">
              <a:latin typeface="Arial"/>
            </a:endParaRPr>
          </a:p>
        </p:txBody>
      </p:sp>
      <p:sp>
        <p:nvSpPr>
          <p:cNvPr id="227" name="CustomShape 10"/>
          <p:cNvSpPr/>
          <p:nvPr/>
        </p:nvSpPr>
        <p:spPr>
          <a:xfrm>
            <a:off x="3958920" y="3760200"/>
            <a:ext cx="1620000" cy="55980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0" lang="fr-FR" sz="1200" spc="-21" strike="noStrike">
                <a:solidFill>
                  <a:srgbClr val="231f20"/>
                </a:solidFill>
                <a:latin typeface="Marianne"/>
                <a:ea typeface="DejaVu Sans"/>
              </a:rPr>
              <a:t>b. les calques au service de la chronologie (page10)</a:t>
            </a:r>
            <a:endParaRPr b="0" lang="fr-FR" sz="1200" spc="-1" strike="noStrike">
              <a:latin typeface="Arial"/>
            </a:endParaRPr>
          </a:p>
        </p:txBody>
      </p:sp>
      <p:sp>
        <p:nvSpPr>
          <p:cNvPr id="228" name="CustomShape 11"/>
          <p:cNvSpPr/>
          <p:nvPr/>
        </p:nvSpPr>
        <p:spPr>
          <a:xfrm>
            <a:off x="3852000" y="4488840"/>
            <a:ext cx="1432440" cy="37728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1" lang="fr-FR" sz="1200" spc="-21" strike="noStrike">
                <a:solidFill>
                  <a:srgbClr val="231f20"/>
                </a:solidFill>
                <a:latin typeface="Marianne"/>
                <a:ea typeface="DejaVu Sans"/>
              </a:rPr>
              <a:t>3. Inkscape : le mode d’emploi </a:t>
            </a:r>
            <a:endParaRPr b="0" lang="fr-FR" sz="1200" spc="-1" strike="noStrike">
              <a:latin typeface="Arial"/>
            </a:endParaRPr>
          </a:p>
        </p:txBody>
      </p:sp>
      <p:sp>
        <p:nvSpPr>
          <p:cNvPr id="229" name="CustomShape 12"/>
          <p:cNvSpPr/>
          <p:nvPr/>
        </p:nvSpPr>
        <p:spPr>
          <a:xfrm>
            <a:off x="4022640" y="4839840"/>
            <a:ext cx="1610280" cy="74232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0" lang="fr-FR" sz="1200" spc="-1" strike="noStrike">
                <a:solidFill>
                  <a:srgbClr val="231f20"/>
                </a:solidFill>
                <a:latin typeface="Marianne"/>
                <a:ea typeface="DejaVu Sans"/>
              </a:rPr>
              <a:t>a. quelques remarques préliminaires (page12)</a:t>
            </a:r>
            <a:endParaRPr b="0" lang="fr-FR" sz="1200" spc="-1" strike="noStrike">
              <a:latin typeface="Arial"/>
            </a:endParaRPr>
          </a:p>
        </p:txBody>
      </p:sp>
      <p:sp>
        <p:nvSpPr>
          <p:cNvPr id="230" name="CustomShape 13"/>
          <p:cNvSpPr/>
          <p:nvPr/>
        </p:nvSpPr>
        <p:spPr>
          <a:xfrm>
            <a:off x="3960000" y="5580000"/>
            <a:ext cx="1620000" cy="37728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0" lang="fr-FR" sz="1200" spc="-21" strike="noStrike">
                <a:solidFill>
                  <a:srgbClr val="231f20"/>
                </a:solidFill>
                <a:latin typeface="Marianne"/>
                <a:ea typeface="DejaVu Sans"/>
              </a:rPr>
              <a:t>b. créer sa carte (page13)</a:t>
            </a:r>
            <a:endParaRPr b="0" lang="fr-FR" sz="1200" spc="-1" strike="noStrike">
              <a:latin typeface="Arial"/>
            </a:endParaRPr>
          </a:p>
        </p:txBody>
      </p:sp>
      <p:sp>
        <p:nvSpPr>
          <p:cNvPr id="231" name="CustomShape 14"/>
          <p:cNvSpPr/>
          <p:nvPr/>
        </p:nvSpPr>
        <p:spPr>
          <a:xfrm>
            <a:off x="3960000" y="6120000"/>
            <a:ext cx="1438920" cy="55980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0" lang="fr-FR" sz="1200" spc="-7" strike="noStrike">
                <a:solidFill>
                  <a:srgbClr val="231f20"/>
                </a:solidFill>
                <a:latin typeface="Marianne"/>
                <a:ea typeface="DejaVu Sans"/>
              </a:rPr>
              <a:t>c. créer des calques (pages 14 à 18)</a:t>
            </a:r>
            <a:endParaRPr b="0" lang="fr-FR" sz="1200" spc="-1" strike="noStrike">
              <a:latin typeface="Arial"/>
            </a:endParaRPr>
          </a:p>
        </p:txBody>
      </p:sp>
      <p:sp>
        <p:nvSpPr>
          <p:cNvPr id="232" name="CustomShape 15"/>
          <p:cNvSpPr/>
          <p:nvPr/>
        </p:nvSpPr>
        <p:spPr>
          <a:xfrm>
            <a:off x="7200000" y="2700000"/>
            <a:ext cx="1438920" cy="92520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1" lang="fr-FR" sz="1200" spc="-12" strike="noStrike">
                <a:solidFill>
                  <a:srgbClr val="231f20"/>
                </a:solidFill>
                <a:latin typeface="Marianne"/>
                <a:ea typeface="DejaVu Sans"/>
              </a:rPr>
              <a:t>4. Inkscape : créer des puzzles cartographiques  pas à pas</a:t>
            </a:r>
            <a:endParaRPr b="0" lang="fr-FR" sz="1200" spc="-1" strike="noStrike">
              <a:latin typeface="Arial"/>
            </a:endParaRPr>
          </a:p>
        </p:txBody>
      </p:sp>
      <p:sp>
        <p:nvSpPr>
          <p:cNvPr id="233" name="CustomShape 16"/>
          <p:cNvSpPr/>
          <p:nvPr/>
        </p:nvSpPr>
        <p:spPr>
          <a:xfrm>
            <a:off x="7284960" y="3727080"/>
            <a:ext cx="1610280" cy="37728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0" lang="fr-FR" sz="1200" spc="-1" strike="noStrike">
                <a:solidFill>
                  <a:srgbClr val="231f20"/>
                </a:solidFill>
                <a:latin typeface="Marianne"/>
                <a:ea typeface="DejaVu Sans"/>
              </a:rPr>
              <a:t>a. formats pour les puzzles (page 20)</a:t>
            </a:r>
            <a:endParaRPr b="0" lang="fr-FR" sz="1200" spc="-1" strike="noStrike">
              <a:latin typeface="Arial"/>
            </a:endParaRPr>
          </a:p>
        </p:txBody>
      </p:sp>
      <p:sp>
        <p:nvSpPr>
          <p:cNvPr id="234" name="CustomShape 17"/>
          <p:cNvSpPr/>
          <p:nvPr/>
        </p:nvSpPr>
        <p:spPr>
          <a:xfrm>
            <a:off x="7294680" y="4140000"/>
            <a:ext cx="1704960" cy="37728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0" lang="fr-FR" sz="1200" spc="-21" strike="noStrike">
                <a:solidFill>
                  <a:srgbClr val="231f20"/>
                </a:solidFill>
                <a:latin typeface="Marianne"/>
                <a:ea typeface="DejaVu Sans"/>
              </a:rPr>
              <a:t>b. éditer les puzzles (page 21)</a:t>
            </a:r>
            <a:endParaRPr b="0" lang="fr-FR" sz="1200" spc="-1" strike="noStrike">
              <a:latin typeface="Arial"/>
            </a:endParaRPr>
          </a:p>
        </p:txBody>
      </p:sp>
      <p:sp>
        <p:nvSpPr>
          <p:cNvPr id="235" name="CustomShape 18"/>
          <p:cNvSpPr/>
          <p:nvPr/>
        </p:nvSpPr>
        <p:spPr>
          <a:xfrm>
            <a:off x="7284960" y="4680000"/>
            <a:ext cx="1609200" cy="572400"/>
          </a:xfrm>
          <a:prstGeom prst="rect">
            <a:avLst/>
          </a:prstGeom>
          <a:noFill/>
          <a:ln w="0">
            <a:noFill/>
          </a:ln>
        </p:spPr>
        <p:style>
          <a:lnRef idx="0"/>
          <a:fillRef idx="0"/>
          <a:effectRef idx="0"/>
          <a:fontRef idx="minor"/>
        </p:style>
        <p:txBody>
          <a:bodyPr lIns="0" rIns="0" tIns="12600" bIns="0">
            <a:spAutoFit/>
          </a:bodyPr>
          <a:p>
            <a:pPr marL="12600">
              <a:lnSpc>
                <a:spcPct val="100000"/>
              </a:lnSpc>
              <a:spcBef>
                <a:spcPts val="99"/>
              </a:spcBef>
            </a:pPr>
            <a:r>
              <a:rPr b="0" lang="fr-FR" sz="1200" spc="-7" strike="noStrike">
                <a:solidFill>
                  <a:srgbClr val="231f20"/>
                </a:solidFill>
                <a:latin typeface="Marianne"/>
                <a:ea typeface="DejaVu Sans"/>
              </a:rPr>
              <a:t>c. liste des figures (page 22)</a:t>
            </a:r>
            <a:endParaRPr b="0" lang="fr-FR" sz="1200" spc="-1" strike="noStrike">
              <a:latin typeface="Arial"/>
            </a:endParaRPr>
          </a:p>
          <a:p>
            <a:pPr marL="12600">
              <a:lnSpc>
                <a:spcPct val="100000"/>
              </a:lnSpc>
              <a:spcBef>
                <a:spcPts val="99"/>
              </a:spcBef>
            </a:pPr>
            <a:endParaRPr b="0" lang="fr-FR" sz="1200" spc="-1" strike="noStrike">
              <a:latin typeface="Arial"/>
            </a:endParaRPr>
          </a:p>
        </p:txBody>
      </p:sp>
      <p:sp>
        <p:nvSpPr>
          <p:cNvPr id="236" name="CustomShape 19"/>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237" name="CustomShape 20"/>
          <p:cNvSpPr/>
          <p:nvPr/>
        </p:nvSpPr>
        <p:spPr>
          <a:xfrm>
            <a:off x="419400" y="7140600"/>
            <a:ext cx="599184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a:t>
            </a:r>
            <a:endParaRPr b="0" lang="fr-FR" sz="750" spc="-1" strike="noStrike">
              <a:latin typeface="Arial"/>
            </a:endParaRPr>
          </a:p>
        </p:txBody>
      </p:sp>
      <p:sp>
        <p:nvSpPr>
          <p:cNvPr id="238" name="CustomShape 21"/>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r>
              <a:rPr b="0" lang="fr-FR" sz="750" spc="-1" strike="noStrike">
                <a:solidFill>
                  <a:srgbClr val="231f20"/>
                </a:solidFill>
                <a:latin typeface="Marianne"/>
                <a:ea typeface="DejaVu Sans"/>
              </a:rPr>
              <a:t>3</a:t>
            </a:r>
            <a:endParaRPr b="0" lang="fr-FR" sz="750" spc="-1" strike="noStrike">
              <a:latin typeface="Arial"/>
            </a:endParaRPr>
          </a:p>
        </p:txBody>
      </p:sp>
      <p:sp>
        <p:nvSpPr>
          <p:cNvPr id="239" name=""/>
          <p:cNvSpPr/>
          <p:nvPr/>
        </p:nvSpPr>
        <p:spPr>
          <a:xfrm>
            <a:off x="7560000" y="7128360"/>
            <a:ext cx="475200" cy="426960"/>
          </a:xfrm>
          <a:prstGeom prst="rect">
            <a:avLst/>
          </a:prstGeom>
          <a:noFill/>
          <a:ln w="0">
            <a:noFill/>
          </a:ln>
        </p:spPr>
        <p:style>
          <a:lnRef idx="0"/>
          <a:fillRef idx="0"/>
          <a:effectRef idx="0"/>
          <a:fontRef idx="minor"/>
        </p:style>
        <p:txBody>
          <a:bodyPr lIns="90000" rIns="90000" tIns="45000" bIns="45000">
            <a:noAutofit/>
          </a:bodyPr>
          <a:p>
            <a:pPr>
              <a:lnSpc>
                <a:spcPct val="100000"/>
              </a:lnSpc>
            </a:pPr>
            <a:fld id="{AF4988EE-2F14-467E-B723-47DD5CA57641}" type="slidenum">
              <a:rPr b="0" lang="fr-FR" sz="2400" spc="-1" strike="noStrike">
                <a:latin typeface="Times New Roman"/>
              </a:rPr>
              <a:t>&lt;numéro&gt;</a:t>
            </a:fld>
            <a:endParaRPr b="0" lang="fr-FR" sz="24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CustomShape 1"/>
          <p:cNvSpPr/>
          <p:nvPr/>
        </p:nvSpPr>
        <p:spPr>
          <a:xfrm>
            <a:off x="432000" y="216000"/>
            <a:ext cx="605520" cy="404640"/>
          </a:xfrm>
          <a:prstGeom prst="rect">
            <a:avLst/>
          </a:prstGeom>
          <a:blipFill rotWithShape="0">
            <a:blip r:embed="rId1"/>
            <a:srcRect/>
            <a:stretch/>
          </a:blipFill>
          <a:ln w="0">
            <a:noFill/>
          </a:ln>
        </p:spPr>
        <p:style>
          <a:lnRef idx="0"/>
          <a:fillRef idx="0"/>
          <a:effectRef idx="0"/>
          <a:fontRef idx="minor"/>
        </p:style>
      </p:sp>
      <p:sp>
        <p:nvSpPr>
          <p:cNvPr id="241" name="CustomShape 2"/>
          <p:cNvSpPr/>
          <p:nvPr/>
        </p:nvSpPr>
        <p:spPr>
          <a:xfrm>
            <a:off x="419400" y="3621240"/>
            <a:ext cx="5355000" cy="1412640"/>
          </a:xfrm>
          <a:prstGeom prst="rect">
            <a:avLst/>
          </a:prstGeom>
          <a:noFill/>
          <a:ln w="0">
            <a:noFill/>
          </a:ln>
        </p:spPr>
        <p:style>
          <a:lnRef idx="0"/>
          <a:fillRef idx="0"/>
          <a:effectRef idx="0"/>
          <a:fontRef idx="minor"/>
        </p:style>
        <p:txBody>
          <a:bodyPr lIns="0" rIns="0" tIns="12600" bIns="0">
            <a:noAutofit/>
          </a:bodyPr>
          <a:p>
            <a:pPr marL="12600">
              <a:lnSpc>
                <a:spcPct val="100000"/>
              </a:lnSpc>
              <a:spcBef>
                <a:spcPts val="99"/>
              </a:spcBef>
              <a:tabLst>
                <a:tab algn="l" pos="587880"/>
                <a:tab algn="l" pos="2098080"/>
                <a:tab algn="l" pos="2976840"/>
                <a:tab algn="l" pos="3629160"/>
              </a:tabLst>
            </a:pPr>
            <a:r>
              <a:rPr b="0" lang="fr-FR" sz="4600" spc="-80" strike="noStrike">
                <a:solidFill>
                  <a:srgbClr val="000000"/>
                </a:solidFill>
                <a:latin typeface="Marianne"/>
                <a:ea typeface="DejaVu Sans"/>
              </a:rPr>
              <a:t>1</a:t>
            </a:r>
            <a:r>
              <a:rPr b="0" lang="fr-FR" sz="4600" spc="-1" strike="noStrike">
                <a:solidFill>
                  <a:srgbClr val="000000"/>
                </a:solidFill>
                <a:latin typeface="Marianne"/>
                <a:ea typeface="DejaVu Sans"/>
              </a:rPr>
              <a:t>.</a:t>
            </a:r>
            <a:r>
              <a:rPr b="0" lang="fr-FR" sz="4600" spc="-1" strike="noStrike">
                <a:solidFill>
                  <a:srgbClr val="000000"/>
                </a:solidFill>
                <a:latin typeface="Marianne"/>
                <a:ea typeface="DejaVu Sans"/>
              </a:rPr>
              <a:t>	</a:t>
            </a:r>
            <a:r>
              <a:rPr b="0" lang="fr-FR" sz="4600" spc="-1" strike="noStrike">
                <a:solidFill>
                  <a:srgbClr val="000000"/>
                </a:solidFill>
                <a:latin typeface="Marianne"/>
                <a:ea typeface="DejaVu Sans"/>
              </a:rPr>
              <a:t>Le puzzle : un jeu </a:t>
            </a:r>
            <a:endParaRPr b="0" lang="fr-FR" sz="4600" spc="-1" strike="noStrike">
              <a:latin typeface="Arial"/>
            </a:endParaRPr>
          </a:p>
        </p:txBody>
      </p:sp>
      <p:sp>
        <p:nvSpPr>
          <p:cNvPr id="242" name="CustomShape 3"/>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243" name="CustomShape 4"/>
          <p:cNvSpPr/>
          <p:nvPr/>
        </p:nvSpPr>
        <p:spPr>
          <a:xfrm>
            <a:off x="432000" y="7140600"/>
            <a:ext cx="535500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 </a:t>
            </a:r>
            <a:endParaRPr b="0" lang="fr-FR" sz="750" spc="-1" strike="noStrike">
              <a:latin typeface="Arial"/>
            </a:endParaRPr>
          </a:p>
        </p:txBody>
      </p:sp>
      <p:sp>
        <p:nvSpPr>
          <p:cNvPr id="244" name="CustomShape 5"/>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fld id="{CDFC4238-7E10-4B1F-80CE-CAFB827614CD}" type="slidenum">
              <a:rPr b="0" lang="fr-FR" sz="750" spc="-1" strike="noStrike">
                <a:solidFill>
                  <a:srgbClr val="231f20"/>
                </a:solidFill>
                <a:latin typeface="Marianne"/>
                <a:ea typeface="DejaVu Sans"/>
              </a:rPr>
              <a:t>&lt;numéro&gt;</a:t>
            </a:fld>
            <a:endParaRPr b="0" lang="fr-FR" sz="75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5" name="CustomShape 1"/>
          <p:cNvSpPr/>
          <p:nvPr/>
        </p:nvSpPr>
        <p:spPr>
          <a:xfrm>
            <a:off x="419400" y="1495080"/>
            <a:ext cx="6677640" cy="1324080"/>
          </a:xfrm>
          <a:prstGeom prst="rect">
            <a:avLst/>
          </a:prstGeom>
          <a:noFill/>
          <a:ln w="0">
            <a:noFill/>
          </a:ln>
        </p:spPr>
        <p:style>
          <a:lnRef idx="0"/>
          <a:fillRef idx="0"/>
          <a:effectRef idx="0"/>
          <a:fontRef idx="minor"/>
        </p:style>
        <p:txBody>
          <a:bodyPr lIns="0" rIns="0" tIns="63360" bIns="0">
            <a:noAutofit/>
          </a:bodyPr>
          <a:p>
            <a:pPr marL="12600">
              <a:lnSpc>
                <a:spcPts val="2999"/>
              </a:lnSpc>
              <a:spcBef>
                <a:spcPts val="499"/>
              </a:spcBef>
            </a:pPr>
            <a:r>
              <a:rPr b="1" lang="fr-FR" sz="2800" spc="-1" strike="noStrike">
                <a:solidFill>
                  <a:srgbClr val="231f20"/>
                </a:solidFill>
                <a:latin typeface="Marianne"/>
                <a:ea typeface="DejaVu Sans"/>
              </a:rPr>
              <a:t>a) carte de l’Europe</a:t>
            </a:r>
            <a:endParaRPr b="0" lang="fr-FR" sz="2800" spc="-1" strike="noStrike">
              <a:latin typeface="Arial"/>
            </a:endParaRPr>
          </a:p>
        </p:txBody>
      </p:sp>
      <p:sp>
        <p:nvSpPr>
          <p:cNvPr id="246" name="CustomShape 2"/>
          <p:cNvSpPr/>
          <p:nvPr/>
        </p:nvSpPr>
        <p:spPr>
          <a:xfrm>
            <a:off x="9136440" y="142560"/>
            <a:ext cx="1134000" cy="164160"/>
          </a:xfrm>
          <a:prstGeom prst="rect">
            <a:avLst/>
          </a:prstGeom>
          <a:noFill/>
          <a:ln w="0">
            <a:noFill/>
          </a:ln>
        </p:spPr>
        <p:style>
          <a:lnRef idx="0"/>
          <a:fillRef idx="0"/>
          <a:effectRef idx="0"/>
          <a:fontRef idx="minor"/>
        </p:style>
        <p:txBody>
          <a:bodyPr lIns="0" rIns="0" tIns="50040" bIns="0">
            <a:spAutoFit/>
          </a:bodyPr>
          <a:p>
            <a:pPr marL="242640">
              <a:lnSpc>
                <a:spcPct val="100000"/>
              </a:lnSpc>
              <a:spcBef>
                <a:spcPts val="394"/>
              </a:spcBef>
            </a:pPr>
            <a:r>
              <a:rPr b="1" lang="fr-FR" sz="750" spc="-7" strike="noStrike">
                <a:solidFill>
                  <a:srgbClr val="231f20"/>
                </a:solidFill>
                <a:latin typeface="Marianne"/>
                <a:ea typeface="DejaVu Sans"/>
              </a:rPr>
              <a:t>1</a:t>
            </a:r>
            <a:endParaRPr b="0" lang="fr-FR" sz="750" spc="-1" strike="noStrike">
              <a:latin typeface="Arial"/>
            </a:endParaRPr>
          </a:p>
        </p:txBody>
      </p:sp>
      <p:sp>
        <p:nvSpPr>
          <p:cNvPr id="247" name="CustomShape 3"/>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248" name="CustomShape 5"/>
          <p:cNvSpPr/>
          <p:nvPr/>
        </p:nvSpPr>
        <p:spPr>
          <a:xfrm>
            <a:off x="419400" y="7287120"/>
            <a:ext cx="7320240" cy="12528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a:t>
            </a:r>
            <a:endParaRPr b="0" lang="fr-FR" sz="750" spc="-1" strike="noStrike">
              <a:latin typeface="Arial"/>
            </a:endParaRPr>
          </a:p>
        </p:txBody>
      </p:sp>
      <p:sp>
        <p:nvSpPr>
          <p:cNvPr id="249" name="CustomShape 6"/>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r>
              <a:rPr b="0" lang="fr-FR" sz="750" spc="-1" strike="noStrike">
                <a:solidFill>
                  <a:srgbClr val="231f20"/>
                </a:solidFill>
                <a:latin typeface="Marianne"/>
                <a:ea typeface="DejaVu Sans"/>
              </a:rPr>
              <a:t>05</a:t>
            </a:r>
            <a:endParaRPr b="0" lang="fr-FR" sz="750" spc="-1" strike="noStrike">
              <a:latin typeface="Arial"/>
            </a:endParaRPr>
          </a:p>
        </p:txBody>
      </p:sp>
      <p:sp>
        <p:nvSpPr>
          <p:cNvPr id="250" name=""/>
          <p:cNvSpPr/>
          <p:nvPr/>
        </p:nvSpPr>
        <p:spPr>
          <a:xfrm>
            <a:off x="7020000" y="2160000"/>
            <a:ext cx="3058560" cy="31604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800" spc="-1" strike="noStrike">
                <a:solidFill>
                  <a:srgbClr val="000000"/>
                </a:solidFill>
                <a:latin typeface="Arial"/>
                <a:ea typeface="DejaVu Sans"/>
              </a:rPr>
              <a:t>Pour illustrer le jeu des relations internationales, je propose de partir de la carte actuelle de l’Europe. Ici, il s’agit d’une capture d’écran réalisée sur GoogleEarth. </a:t>
            </a:r>
            <a:endParaRPr b="0" lang="fr-FR" sz="1800" spc="-1" strike="noStrike">
              <a:latin typeface="Arial"/>
            </a:endParaRPr>
          </a:p>
          <a:p>
            <a:pPr>
              <a:lnSpc>
                <a:spcPct val="100000"/>
              </a:lnSpc>
            </a:pPr>
            <a:endParaRPr b="0" lang="fr-FR" sz="1800" spc="-1" strike="noStrike">
              <a:latin typeface="Arial"/>
            </a:endParaRPr>
          </a:p>
          <a:p>
            <a:pPr>
              <a:lnSpc>
                <a:spcPct val="100000"/>
              </a:lnSpc>
            </a:pPr>
            <a:r>
              <a:rPr b="0" lang="fr-FR" sz="1800" spc="-1" strike="noStrike">
                <a:solidFill>
                  <a:srgbClr val="000000"/>
                </a:solidFill>
                <a:latin typeface="Arial"/>
                <a:ea typeface="DejaVu Sans"/>
              </a:rPr>
              <a:t>Puis, j’ai repassé les traits des frontières avec Inkscape (cf.mode d’emploi page 13) </a:t>
            </a:r>
            <a:endParaRPr b="0" lang="fr-FR" sz="1800" spc="-1" strike="noStrike">
              <a:latin typeface="Arial"/>
            </a:endParaRPr>
          </a:p>
        </p:txBody>
      </p:sp>
      <p:sp>
        <p:nvSpPr>
          <p:cNvPr id="251" name=""/>
          <p:cNvSpPr/>
          <p:nvPr/>
        </p:nvSpPr>
        <p:spPr>
          <a:xfrm>
            <a:off x="720000" y="6055560"/>
            <a:ext cx="5938560" cy="2444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solidFill>
                  <a:srgbClr val="000000"/>
                </a:solidFill>
                <a:latin typeface="Arial"/>
                <a:ea typeface="DejaVu Sans"/>
              </a:rPr>
              <a:t>Figure 1 : carte de l’Europe réalisée à partir de la photo satellite de l’Europe</a:t>
            </a:r>
            <a:endParaRPr b="0" lang="fr-FR" sz="1100" spc="-1" strike="noStrike">
              <a:latin typeface="Arial"/>
            </a:endParaRPr>
          </a:p>
        </p:txBody>
      </p:sp>
      <p:pic>
        <p:nvPicPr>
          <p:cNvPr id="252" name="" descr=""/>
          <p:cNvPicPr/>
          <p:nvPr/>
        </p:nvPicPr>
        <p:blipFill>
          <a:blip r:embed="rId1"/>
          <a:srcRect l="10533" t="14557" r="27182" b="37530"/>
          <a:stretch/>
        </p:blipFill>
        <p:spPr>
          <a:xfrm>
            <a:off x="360000" y="2340000"/>
            <a:ext cx="6468840" cy="360000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3" name="CustomShape 2"/>
          <p:cNvSpPr/>
          <p:nvPr/>
        </p:nvSpPr>
        <p:spPr>
          <a:xfrm>
            <a:off x="9136440" y="142560"/>
            <a:ext cx="1134000" cy="164160"/>
          </a:xfrm>
          <a:prstGeom prst="rect">
            <a:avLst/>
          </a:prstGeom>
          <a:noFill/>
          <a:ln w="0">
            <a:noFill/>
          </a:ln>
        </p:spPr>
        <p:style>
          <a:lnRef idx="0"/>
          <a:fillRef idx="0"/>
          <a:effectRef idx="0"/>
          <a:fontRef idx="minor"/>
        </p:style>
        <p:txBody>
          <a:bodyPr lIns="0" rIns="0" tIns="50040" bIns="0">
            <a:spAutoFit/>
          </a:bodyPr>
          <a:p>
            <a:pPr marL="242640">
              <a:lnSpc>
                <a:spcPct val="100000"/>
              </a:lnSpc>
              <a:spcBef>
                <a:spcPts val="394"/>
              </a:spcBef>
            </a:pPr>
            <a:r>
              <a:rPr b="1" lang="fr-FR" sz="750" spc="-7" strike="noStrike">
                <a:solidFill>
                  <a:srgbClr val="231f20"/>
                </a:solidFill>
                <a:latin typeface="Marianne"/>
                <a:ea typeface="DejaVu Sans"/>
              </a:rPr>
              <a:t>1</a:t>
            </a:r>
            <a:endParaRPr b="0" lang="fr-FR" sz="750" spc="-1" strike="noStrike">
              <a:latin typeface="Arial"/>
            </a:endParaRPr>
          </a:p>
        </p:txBody>
      </p:sp>
      <p:sp>
        <p:nvSpPr>
          <p:cNvPr id="254" name="CustomShape 3"/>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255" name="CustomShape 5"/>
          <p:cNvSpPr/>
          <p:nvPr/>
        </p:nvSpPr>
        <p:spPr>
          <a:xfrm>
            <a:off x="419400" y="7287120"/>
            <a:ext cx="7140240" cy="12528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a:t>
            </a:r>
            <a:endParaRPr b="0" lang="fr-FR" sz="750" spc="-1" strike="noStrike">
              <a:latin typeface="Arial"/>
            </a:endParaRPr>
          </a:p>
        </p:txBody>
      </p:sp>
      <p:sp>
        <p:nvSpPr>
          <p:cNvPr id="256" name="CustomShape 6"/>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r>
              <a:rPr b="0" lang="fr-FR" sz="750" spc="-1" strike="noStrike">
                <a:solidFill>
                  <a:srgbClr val="231f20"/>
                </a:solidFill>
                <a:latin typeface="Marianne"/>
                <a:ea typeface="DejaVu Sans"/>
              </a:rPr>
              <a:t>06</a:t>
            </a:r>
            <a:endParaRPr b="0" lang="fr-FR" sz="750" spc="-1" strike="noStrike">
              <a:latin typeface="Arial"/>
            </a:endParaRPr>
          </a:p>
        </p:txBody>
      </p:sp>
      <p:pic>
        <p:nvPicPr>
          <p:cNvPr id="257" name="" descr=""/>
          <p:cNvPicPr/>
          <p:nvPr/>
        </p:nvPicPr>
        <p:blipFill>
          <a:blip r:embed="rId1"/>
          <a:stretch/>
        </p:blipFill>
        <p:spPr>
          <a:xfrm>
            <a:off x="703440" y="1187640"/>
            <a:ext cx="4155120" cy="3310920"/>
          </a:xfrm>
          <a:prstGeom prst="rect">
            <a:avLst/>
          </a:prstGeom>
          <a:ln w="0">
            <a:noFill/>
          </a:ln>
        </p:spPr>
      </p:pic>
      <p:pic>
        <p:nvPicPr>
          <p:cNvPr id="258" name="" descr=""/>
          <p:cNvPicPr/>
          <p:nvPr/>
        </p:nvPicPr>
        <p:blipFill>
          <a:blip r:embed="rId2"/>
          <a:stretch/>
        </p:blipFill>
        <p:spPr>
          <a:xfrm>
            <a:off x="5374080" y="1080000"/>
            <a:ext cx="4884480" cy="3398760"/>
          </a:xfrm>
          <a:prstGeom prst="rect">
            <a:avLst/>
          </a:prstGeom>
          <a:ln w="0">
            <a:noFill/>
          </a:ln>
        </p:spPr>
      </p:pic>
      <p:sp>
        <p:nvSpPr>
          <p:cNvPr id="259" name=""/>
          <p:cNvSpPr/>
          <p:nvPr/>
        </p:nvSpPr>
        <p:spPr>
          <a:xfrm>
            <a:off x="720000" y="4860000"/>
            <a:ext cx="9718560" cy="11775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100" spc="-1" strike="noStrike">
                <a:solidFill>
                  <a:srgbClr val="000000"/>
                </a:solidFill>
                <a:latin typeface="Arial"/>
                <a:ea typeface="DejaVu Sans"/>
              </a:rPr>
              <a:t>Avec le logiciel Inkscape, j’ai  tracé les frontières au crayon. Puis j’ai retiré l’image originale. Ensuite, j’ai éparpillé tous les pays pour ne laisser qu’un cadre général. Avec les élèves, deux solutions s’offrent : soit vous imprimez le puzzle soit vous recomposez le puzzle sur écran. Dans le premier cas (impression), il faut que 4 élèves soient sur une feuille. La feuille est divisée en 5 : 4 parties sont à découper.La cinquième partie est le cadre du puzzle ;  Le temps de découpage par élève est de 15 minutes. </a:t>
            </a:r>
            <a:endParaRPr b="0" lang="fr-FR" sz="1100" spc="-1" strike="noStrike">
              <a:latin typeface="Arial"/>
            </a:endParaRPr>
          </a:p>
          <a:p>
            <a:pPr>
              <a:lnSpc>
                <a:spcPct val="100000"/>
              </a:lnSpc>
            </a:pPr>
            <a:endParaRPr b="0" lang="fr-FR" sz="1100" spc="-1" strike="noStrike">
              <a:latin typeface="Arial"/>
            </a:endParaRPr>
          </a:p>
          <a:p>
            <a:pPr>
              <a:lnSpc>
                <a:spcPct val="100000"/>
              </a:lnSpc>
            </a:pPr>
            <a:r>
              <a:rPr b="0" lang="fr-FR" sz="1100" spc="-1" strike="noStrike">
                <a:solidFill>
                  <a:srgbClr val="000000"/>
                </a:solidFill>
                <a:latin typeface="Arial"/>
                <a:ea typeface="DejaVu Sans"/>
              </a:rPr>
              <a:t>L’activité suivante consiste à placer des points rouges sur les pays du Pacte de Varsovie et des points bleus sur les pays de l’Otan. Certains pays n’existaient pas à l’époque de la guerre froide. On peut alors rayer le nom et le remplacer. </a:t>
            </a:r>
            <a:endParaRPr b="0" lang="fr-FR" sz="1100" spc="-1" strike="noStrike">
              <a:latin typeface="Arial"/>
            </a:endParaRPr>
          </a:p>
        </p:txBody>
      </p:sp>
      <p:sp>
        <p:nvSpPr>
          <p:cNvPr id="260" name=""/>
          <p:cNvSpPr/>
          <p:nvPr/>
        </p:nvSpPr>
        <p:spPr>
          <a:xfrm>
            <a:off x="720000" y="900000"/>
            <a:ext cx="3598560" cy="2368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050" spc="-1" strike="noStrike">
                <a:solidFill>
                  <a:srgbClr val="000000"/>
                </a:solidFill>
                <a:latin typeface="Arial"/>
                <a:ea typeface="DejaVu Sans"/>
              </a:rPr>
              <a:t>Figure 2 : le calque des pays d’Europe aujourd’hui</a:t>
            </a:r>
            <a:endParaRPr b="0" lang="fr-FR" sz="1050" spc="-1" strike="noStrike">
              <a:latin typeface="Arial"/>
            </a:endParaRPr>
          </a:p>
        </p:txBody>
      </p:sp>
      <p:sp>
        <p:nvSpPr>
          <p:cNvPr id="261" name=""/>
          <p:cNvSpPr/>
          <p:nvPr/>
        </p:nvSpPr>
        <p:spPr>
          <a:xfrm>
            <a:off x="5400000" y="720000"/>
            <a:ext cx="4498560" cy="2444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solidFill>
                  <a:srgbClr val="000000"/>
                </a:solidFill>
                <a:latin typeface="Arial"/>
                <a:ea typeface="DejaVu Sans"/>
              </a:rPr>
              <a:t>Figure 3 : les pays d’Europe éparpillés façon puzzle</a:t>
            </a:r>
            <a:endParaRPr b="0" lang="fr-FR" sz="11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2" name="CustomShape 1"/>
          <p:cNvSpPr/>
          <p:nvPr/>
        </p:nvSpPr>
        <p:spPr>
          <a:xfrm>
            <a:off x="419400" y="1495080"/>
            <a:ext cx="2679120" cy="1717200"/>
          </a:xfrm>
          <a:prstGeom prst="rect">
            <a:avLst/>
          </a:prstGeom>
          <a:noFill/>
          <a:ln w="0">
            <a:noFill/>
          </a:ln>
        </p:spPr>
        <p:style>
          <a:lnRef idx="0"/>
          <a:fillRef idx="0"/>
          <a:effectRef idx="0"/>
          <a:fontRef idx="minor"/>
        </p:style>
        <p:txBody>
          <a:bodyPr lIns="0" rIns="0" tIns="12600" bIns="0">
            <a:noAutofit/>
          </a:bodyPr>
          <a:p>
            <a:pPr marL="12600">
              <a:lnSpc>
                <a:spcPct val="100000"/>
              </a:lnSpc>
              <a:spcBef>
                <a:spcPts val="99"/>
              </a:spcBef>
            </a:pPr>
            <a:r>
              <a:rPr b="0" lang="fr-FR" sz="1800" spc="-1" strike="noStrike">
                <a:solidFill>
                  <a:srgbClr val="000000"/>
                </a:solidFill>
                <a:latin typeface="Arial"/>
                <a:ea typeface="DejaVu Sans"/>
              </a:rPr>
              <a:t>b) le jeu des puissances : les pays producteurs de pétrole </a:t>
            </a:r>
            <a:endParaRPr b="0" lang="fr-FR" sz="1800" spc="-1" strike="noStrike">
              <a:latin typeface="Arial"/>
            </a:endParaRPr>
          </a:p>
        </p:txBody>
      </p:sp>
      <p:sp>
        <p:nvSpPr>
          <p:cNvPr id="263" name="CustomShape 3"/>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264" name="CustomShape 4"/>
          <p:cNvSpPr/>
          <p:nvPr/>
        </p:nvSpPr>
        <p:spPr>
          <a:xfrm>
            <a:off x="419400" y="3068640"/>
            <a:ext cx="2693160" cy="2202480"/>
          </a:xfrm>
          <a:prstGeom prst="rect">
            <a:avLst/>
          </a:prstGeom>
          <a:noFill/>
          <a:ln w="0">
            <a:noFill/>
          </a:ln>
        </p:spPr>
        <p:style>
          <a:lnRef idx="0"/>
          <a:fillRef idx="0"/>
          <a:effectRef idx="0"/>
          <a:fontRef idx="minor"/>
        </p:style>
        <p:txBody>
          <a:bodyPr lIns="0" rIns="0" tIns="12600" bIns="0">
            <a:spAutoFit/>
          </a:bodyPr>
          <a:p>
            <a:pPr marL="12600" algn="just">
              <a:lnSpc>
                <a:spcPct val="100000"/>
              </a:lnSpc>
              <a:spcBef>
                <a:spcPts val="99"/>
              </a:spcBef>
            </a:pPr>
            <a:r>
              <a:rPr b="0" lang="fr-FR" sz="1200" spc="-7" strike="noStrike">
                <a:solidFill>
                  <a:srgbClr val="231f20"/>
                </a:solidFill>
                <a:latin typeface="Marianne"/>
                <a:ea typeface="DejaVu Sans"/>
              </a:rPr>
              <a:t>Dans le jeu des relations internationales, les pays producteurs ont un rôle ambigu. Ils sont riches de matière première mais aussi instables, pour la plupart. Le puzzle suivant consiste en une carte de l’ensemble des Etats, sauf les 5 plus importants producteurs. Il s’agit alors juste de les découper et de les replacer. Ensuite, les élèves sont invités à nommer les pays sur papier. </a:t>
            </a:r>
            <a:endParaRPr b="0" lang="fr-FR" sz="1200" spc="-1" strike="noStrike">
              <a:latin typeface="Arial"/>
            </a:endParaRPr>
          </a:p>
        </p:txBody>
      </p:sp>
      <p:sp>
        <p:nvSpPr>
          <p:cNvPr id="265" name="CustomShape 6"/>
          <p:cNvSpPr/>
          <p:nvPr/>
        </p:nvSpPr>
        <p:spPr>
          <a:xfrm>
            <a:off x="419400" y="7287120"/>
            <a:ext cx="7500240" cy="12528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a:t>
            </a:r>
            <a:endParaRPr b="0" lang="fr-FR" sz="750" spc="-1" strike="noStrike">
              <a:latin typeface="Arial"/>
            </a:endParaRPr>
          </a:p>
        </p:txBody>
      </p:sp>
      <p:sp>
        <p:nvSpPr>
          <p:cNvPr id="266" name="CustomShape 7"/>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r>
              <a:rPr b="0" lang="fr-FR" sz="750" spc="-1" strike="noStrike">
                <a:solidFill>
                  <a:srgbClr val="231f20"/>
                </a:solidFill>
                <a:latin typeface="Marianne"/>
                <a:ea typeface="DejaVu Sans"/>
              </a:rPr>
              <a:t>07</a:t>
            </a:r>
            <a:endParaRPr b="0" lang="fr-FR" sz="750" spc="-1" strike="noStrike">
              <a:latin typeface="Arial"/>
            </a:endParaRPr>
          </a:p>
        </p:txBody>
      </p:sp>
      <p:pic>
        <p:nvPicPr>
          <p:cNvPr id="267" name="" descr=""/>
          <p:cNvPicPr/>
          <p:nvPr/>
        </p:nvPicPr>
        <p:blipFill>
          <a:blip r:embed="rId1"/>
          <a:stretch/>
        </p:blipFill>
        <p:spPr>
          <a:xfrm>
            <a:off x="3597120" y="1800000"/>
            <a:ext cx="6586920" cy="4318560"/>
          </a:xfrm>
          <a:prstGeom prst="rect">
            <a:avLst/>
          </a:prstGeom>
          <a:ln w="0">
            <a:noFill/>
          </a:ln>
        </p:spPr>
      </p:pic>
      <p:sp>
        <p:nvSpPr>
          <p:cNvPr id="268" name=""/>
          <p:cNvSpPr/>
          <p:nvPr/>
        </p:nvSpPr>
        <p:spPr>
          <a:xfrm>
            <a:off x="3960000" y="6119640"/>
            <a:ext cx="4678920" cy="2448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solidFill>
                  <a:srgbClr val="000000"/>
                </a:solidFill>
                <a:latin typeface="Arial"/>
                <a:ea typeface="DejaVu Sans"/>
              </a:rPr>
              <a:t>Figure 4 : les 5 premiers pays producteurs de pétrole : où sont-ils ? </a:t>
            </a:r>
            <a:endParaRPr b="0" lang="fr-FR" sz="11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9" name="CustomShape 1"/>
          <p:cNvSpPr/>
          <p:nvPr/>
        </p:nvSpPr>
        <p:spPr>
          <a:xfrm>
            <a:off x="432000" y="216000"/>
            <a:ext cx="605520" cy="404640"/>
          </a:xfrm>
          <a:prstGeom prst="rect">
            <a:avLst/>
          </a:prstGeom>
          <a:blipFill rotWithShape="0">
            <a:blip r:embed="rId1"/>
            <a:srcRect/>
            <a:stretch/>
          </a:blipFill>
          <a:ln w="0">
            <a:noFill/>
          </a:ln>
        </p:spPr>
        <p:style>
          <a:lnRef idx="0"/>
          <a:fillRef idx="0"/>
          <a:effectRef idx="0"/>
          <a:fontRef idx="minor"/>
        </p:style>
      </p:sp>
      <p:sp>
        <p:nvSpPr>
          <p:cNvPr id="270" name="CustomShape 2"/>
          <p:cNvSpPr/>
          <p:nvPr/>
        </p:nvSpPr>
        <p:spPr>
          <a:xfrm>
            <a:off x="419400" y="3621240"/>
            <a:ext cx="5355000" cy="1412640"/>
          </a:xfrm>
          <a:prstGeom prst="rect">
            <a:avLst/>
          </a:prstGeom>
          <a:noFill/>
          <a:ln w="0">
            <a:noFill/>
          </a:ln>
        </p:spPr>
        <p:style>
          <a:lnRef idx="0"/>
          <a:fillRef idx="0"/>
          <a:effectRef idx="0"/>
          <a:fontRef idx="minor"/>
        </p:style>
        <p:txBody>
          <a:bodyPr lIns="0" rIns="0" tIns="12600" bIns="0">
            <a:noAutofit/>
          </a:bodyPr>
          <a:p>
            <a:pPr marL="12600">
              <a:lnSpc>
                <a:spcPct val="100000"/>
              </a:lnSpc>
              <a:spcBef>
                <a:spcPts val="99"/>
              </a:spcBef>
              <a:tabLst>
                <a:tab algn="l" pos="587880"/>
                <a:tab algn="l" pos="2098080"/>
                <a:tab algn="l" pos="2976840"/>
                <a:tab algn="l" pos="3629160"/>
              </a:tabLst>
            </a:pPr>
            <a:r>
              <a:rPr b="0" lang="fr-FR" sz="4600" spc="-1" strike="noStrike">
                <a:solidFill>
                  <a:srgbClr val="000000"/>
                </a:solidFill>
                <a:latin typeface="Marianne"/>
                <a:ea typeface="DejaVu Sans"/>
              </a:rPr>
              <a:t>2. Le calque : pour une synthèse </a:t>
            </a:r>
            <a:endParaRPr b="0" lang="fr-FR" sz="4600" spc="-1" strike="noStrike">
              <a:latin typeface="Arial"/>
            </a:endParaRPr>
          </a:p>
        </p:txBody>
      </p:sp>
      <p:sp>
        <p:nvSpPr>
          <p:cNvPr id="271" name="CustomShape 3"/>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272" name="CustomShape 4"/>
          <p:cNvSpPr/>
          <p:nvPr/>
        </p:nvSpPr>
        <p:spPr>
          <a:xfrm>
            <a:off x="403560" y="6874560"/>
            <a:ext cx="535500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:Tinard Youri </a:t>
            </a:r>
            <a:endParaRPr b="0" lang="fr-FR" sz="750" spc="-1" strike="noStrike">
              <a:latin typeface="Arial"/>
            </a:endParaRPr>
          </a:p>
        </p:txBody>
      </p:sp>
      <p:sp>
        <p:nvSpPr>
          <p:cNvPr id="273" name="CustomShape 5"/>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r>
              <a:rPr b="0" lang="fr-FR" sz="750" spc="-1" strike="noStrike">
                <a:solidFill>
                  <a:srgbClr val="231f20"/>
                </a:solidFill>
                <a:latin typeface="Marianne"/>
                <a:ea typeface="DejaVu Sans"/>
              </a:rPr>
              <a:t>8</a:t>
            </a:r>
            <a:endParaRPr b="0" lang="fr-FR" sz="750" spc="-1" strike="noStrike">
              <a:latin typeface="Arial"/>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4" name="CustomShape 1"/>
          <p:cNvSpPr/>
          <p:nvPr/>
        </p:nvSpPr>
        <p:spPr>
          <a:xfrm>
            <a:off x="419400" y="955080"/>
            <a:ext cx="6677640" cy="664920"/>
          </a:xfrm>
          <a:prstGeom prst="rect">
            <a:avLst/>
          </a:prstGeom>
          <a:noFill/>
          <a:ln w="0">
            <a:noFill/>
          </a:ln>
        </p:spPr>
        <p:style>
          <a:lnRef idx="0"/>
          <a:fillRef idx="0"/>
          <a:effectRef idx="0"/>
          <a:fontRef idx="minor"/>
        </p:style>
        <p:txBody>
          <a:bodyPr lIns="0" rIns="0" tIns="63360" bIns="0">
            <a:noAutofit/>
          </a:bodyPr>
          <a:p>
            <a:pPr marL="12600">
              <a:lnSpc>
                <a:spcPts val="2999"/>
              </a:lnSpc>
              <a:spcBef>
                <a:spcPts val="499"/>
              </a:spcBef>
            </a:pPr>
            <a:r>
              <a:rPr b="1" lang="fr-FR" sz="2800" spc="-1" strike="noStrike">
                <a:solidFill>
                  <a:srgbClr val="231f20"/>
                </a:solidFill>
                <a:latin typeface="Marianne"/>
                <a:ea typeface="DejaVu Sans"/>
              </a:rPr>
              <a:t>a)  les blocs </a:t>
            </a:r>
            <a:endParaRPr b="0" lang="fr-FR" sz="2800" spc="-1" strike="noStrike">
              <a:latin typeface="Arial"/>
            </a:endParaRPr>
          </a:p>
        </p:txBody>
      </p:sp>
      <p:sp>
        <p:nvSpPr>
          <p:cNvPr id="275" name="CustomShape 2"/>
          <p:cNvSpPr/>
          <p:nvPr/>
        </p:nvSpPr>
        <p:spPr>
          <a:xfrm>
            <a:off x="9136440" y="142560"/>
            <a:ext cx="1134000" cy="164160"/>
          </a:xfrm>
          <a:prstGeom prst="rect">
            <a:avLst/>
          </a:prstGeom>
          <a:noFill/>
          <a:ln w="0">
            <a:noFill/>
          </a:ln>
        </p:spPr>
        <p:style>
          <a:lnRef idx="0"/>
          <a:fillRef idx="0"/>
          <a:effectRef idx="0"/>
          <a:fontRef idx="minor"/>
        </p:style>
        <p:txBody>
          <a:bodyPr lIns="0" rIns="0" tIns="50040" bIns="0">
            <a:spAutoFit/>
          </a:bodyPr>
          <a:p>
            <a:pPr marL="242640">
              <a:lnSpc>
                <a:spcPct val="100000"/>
              </a:lnSpc>
              <a:spcBef>
                <a:spcPts val="394"/>
              </a:spcBef>
            </a:pPr>
            <a:r>
              <a:rPr b="1" lang="fr-FR" sz="750" spc="-7" strike="noStrike">
                <a:solidFill>
                  <a:srgbClr val="231f20"/>
                </a:solidFill>
                <a:latin typeface="Marianne"/>
                <a:ea typeface="DejaVu Sans"/>
              </a:rPr>
              <a:t>1</a:t>
            </a:r>
            <a:endParaRPr b="0" lang="fr-FR" sz="750" spc="-1" strike="noStrike">
              <a:latin typeface="Arial"/>
            </a:endParaRPr>
          </a:p>
        </p:txBody>
      </p:sp>
      <p:sp>
        <p:nvSpPr>
          <p:cNvPr id="276" name="CustomShape 3"/>
          <p:cNvSpPr/>
          <p:nvPr/>
        </p:nvSpPr>
        <p:spPr>
          <a:xfrm>
            <a:off x="432000" y="7128000"/>
            <a:ext cx="9825840" cy="360"/>
          </a:xfrm>
          <a:custGeom>
            <a:avLst/>
            <a:gdLst/>
            <a:ahLst/>
            <a:rect l="l" t="t" r="r" b="b"/>
            <a:pathLst>
              <a:path w="9828530" h="0">
                <a:moveTo>
                  <a:pt x="0" y="0"/>
                </a:moveTo>
                <a:lnTo>
                  <a:pt x="9827996" y="0"/>
                </a:lnTo>
              </a:path>
            </a:pathLst>
          </a:custGeom>
          <a:noFill/>
          <a:ln w="6350">
            <a:solidFill>
              <a:srgbClr val="231f20"/>
            </a:solidFill>
            <a:round/>
          </a:ln>
        </p:spPr>
        <p:style>
          <a:lnRef idx="0"/>
          <a:fillRef idx="0"/>
          <a:effectRef idx="0"/>
          <a:fontRef idx="minor"/>
        </p:style>
      </p:sp>
      <p:sp>
        <p:nvSpPr>
          <p:cNvPr id="277" name="CustomShape 5"/>
          <p:cNvSpPr/>
          <p:nvPr/>
        </p:nvSpPr>
        <p:spPr>
          <a:xfrm>
            <a:off x="419400" y="7287120"/>
            <a:ext cx="6765480" cy="239400"/>
          </a:xfrm>
          <a:prstGeom prst="rect">
            <a:avLst/>
          </a:prstGeom>
          <a:noFill/>
          <a:ln w="0">
            <a:noFill/>
          </a:ln>
        </p:spPr>
        <p:style>
          <a:lnRef idx="0"/>
          <a:fillRef idx="0"/>
          <a:effectRef idx="0"/>
          <a:fontRef idx="minor"/>
        </p:style>
        <p:txBody>
          <a:bodyPr lIns="0" rIns="0" tIns="10800" bIns="0">
            <a:spAutoFit/>
          </a:bodyPr>
          <a:p>
            <a:pPr marL="12600">
              <a:lnSpc>
                <a:spcPct val="100000"/>
              </a:lnSpc>
              <a:spcBef>
                <a:spcPts val="85"/>
              </a:spcBef>
            </a:pPr>
            <a:r>
              <a:rPr b="0" lang="fr-FR" sz="750" spc="-1" strike="noStrike">
                <a:solidFill>
                  <a:srgbClr val="231f20"/>
                </a:solidFill>
                <a:latin typeface="Marianne"/>
                <a:ea typeface="DejaVu Sans"/>
              </a:rPr>
              <a:t>Groupe des formateurs académiques Lettres-histoire-géographie – Académie de Normandie – Périmètre de CAEN – AUTEUR(S) : Tinard Youri</a:t>
            </a:r>
            <a:endParaRPr b="0" lang="fr-FR" sz="750" spc="-1" strike="noStrike">
              <a:latin typeface="Arial"/>
            </a:endParaRPr>
          </a:p>
        </p:txBody>
      </p:sp>
      <p:sp>
        <p:nvSpPr>
          <p:cNvPr id="278" name="CustomShape 6"/>
          <p:cNvSpPr/>
          <p:nvPr/>
        </p:nvSpPr>
        <p:spPr>
          <a:xfrm>
            <a:off x="8704440" y="7287120"/>
            <a:ext cx="14040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r>
              <a:rPr b="0" lang="fr-FR" sz="750" spc="-1" strike="noStrike">
                <a:solidFill>
                  <a:srgbClr val="231f20"/>
                </a:solidFill>
                <a:latin typeface="Marianne"/>
                <a:ea typeface="DejaVu Sans"/>
              </a:rPr>
              <a:t>9</a:t>
            </a:r>
            <a:endParaRPr b="0" lang="fr-FR" sz="750" spc="-1" strike="noStrike">
              <a:latin typeface="Arial"/>
            </a:endParaRPr>
          </a:p>
        </p:txBody>
      </p:sp>
      <p:sp>
        <p:nvSpPr>
          <p:cNvPr id="279" name="CustomShape 7"/>
          <p:cNvSpPr/>
          <p:nvPr/>
        </p:nvSpPr>
        <p:spPr>
          <a:xfrm>
            <a:off x="9617040" y="7287120"/>
            <a:ext cx="654120" cy="4394880"/>
          </a:xfrm>
          <a:prstGeom prst="rect">
            <a:avLst/>
          </a:prstGeom>
          <a:noFill/>
          <a:ln w="0">
            <a:noFill/>
          </a:ln>
        </p:spPr>
        <p:style>
          <a:lnRef idx="0"/>
          <a:fillRef idx="0"/>
          <a:effectRef idx="0"/>
          <a:fontRef idx="minor"/>
        </p:style>
        <p:txBody>
          <a:bodyPr lIns="0" rIns="0" tIns="10800" bIns="0">
            <a:noAutofit/>
          </a:bodyPr>
          <a:p>
            <a:pPr marL="12600">
              <a:lnSpc>
                <a:spcPct val="100000"/>
              </a:lnSpc>
              <a:spcBef>
                <a:spcPts val="85"/>
              </a:spcBef>
            </a:pPr>
            <a:r>
              <a:rPr b="0" lang="fr-FR" sz="750" spc="-1" strike="noStrike">
                <a:solidFill>
                  <a:srgbClr val="231f20"/>
                </a:solidFill>
                <a:latin typeface="Marianne"/>
                <a:ea typeface="DejaVu Sans"/>
              </a:rPr>
              <a:t>XX/XX/XXXX</a:t>
            </a:r>
            <a:endParaRPr b="0" lang="fr-FR" sz="750" spc="-1" strike="noStrike">
              <a:latin typeface="Arial"/>
            </a:endParaRPr>
          </a:p>
        </p:txBody>
      </p:sp>
      <p:pic>
        <p:nvPicPr>
          <p:cNvPr id="280" name="" descr=""/>
          <p:cNvPicPr/>
          <p:nvPr/>
        </p:nvPicPr>
        <p:blipFill>
          <a:blip r:embed="rId1"/>
          <a:stretch/>
        </p:blipFill>
        <p:spPr>
          <a:xfrm>
            <a:off x="360000" y="1474560"/>
            <a:ext cx="3600000" cy="2125440"/>
          </a:xfrm>
          <a:prstGeom prst="rect">
            <a:avLst/>
          </a:prstGeom>
          <a:ln w="0">
            <a:noFill/>
          </a:ln>
        </p:spPr>
      </p:pic>
      <p:pic>
        <p:nvPicPr>
          <p:cNvPr id="281" name="" descr=""/>
          <p:cNvPicPr/>
          <p:nvPr/>
        </p:nvPicPr>
        <p:blipFill>
          <a:blip r:embed="rId2"/>
          <a:stretch/>
        </p:blipFill>
        <p:spPr>
          <a:xfrm>
            <a:off x="360000" y="3780000"/>
            <a:ext cx="3704760" cy="2160000"/>
          </a:xfrm>
          <a:prstGeom prst="rect">
            <a:avLst/>
          </a:prstGeom>
          <a:ln w="0">
            <a:noFill/>
          </a:ln>
        </p:spPr>
      </p:pic>
      <p:pic>
        <p:nvPicPr>
          <p:cNvPr id="282" name="" descr=""/>
          <p:cNvPicPr/>
          <p:nvPr/>
        </p:nvPicPr>
        <p:blipFill>
          <a:blip r:embed="rId3"/>
          <a:srcRect l="5429" t="17436" r="16462" b="7000"/>
          <a:stretch/>
        </p:blipFill>
        <p:spPr>
          <a:xfrm>
            <a:off x="6660000" y="2700000"/>
            <a:ext cx="3683520" cy="2520000"/>
          </a:xfrm>
          <a:prstGeom prst="rect">
            <a:avLst/>
          </a:prstGeom>
          <a:ln w="0">
            <a:noFill/>
          </a:ln>
        </p:spPr>
      </p:pic>
      <p:sp>
        <p:nvSpPr>
          <p:cNvPr id="283" name=""/>
          <p:cNvSpPr/>
          <p:nvPr/>
        </p:nvSpPr>
        <p:spPr>
          <a:xfrm>
            <a:off x="3960000" y="3340080"/>
            <a:ext cx="2158920" cy="2599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200" spc="-1" strike="noStrike">
                <a:solidFill>
                  <a:srgbClr val="000000"/>
                </a:solidFill>
                <a:latin typeface="Arial"/>
                <a:ea typeface="DejaVu Sans"/>
              </a:rPr>
              <a:t>Figure 5 : Est et communiste</a:t>
            </a:r>
            <a:r>
              <a:rPr b="0" lang="fr-FR" sz="1200" spc="-1" strike="noStrike">
                <a:solidFill>
                  <a:srgbClr val="000000"/>
                </a:solidFill>
                <a:latin typeface="Arial"/>
                <a:ea typeface="DejaVu Sans"/>
              </a:rPr>
              <a:t> </a:t>
            </a:r>
            <a:endParaRPr b="0" lang="fr-FR" sz="1200" spc="-1" strike="noStrike">
              <a:latin typeface="Arial"/>
            </a:endParaRPr>
          </a:p>
        </p:txBody>
      </p:sp>
      <p:sp>
        <p:nvSpPr>
          <p:cNvPr id="284" name=""/>
          <p:cNvSpPr/>
          <p:nvPr/>
        </p:nvSpPr>
        <p:spPr>
          <a:xfrm>
            <a:off x="3960000" y="4320000"/>
            <a:ext cx="2338920" cy="2448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solidFill>
                  <a:srgbClr val="000000"/>
                </a:solidFill>
                <a:latin typeface="Arial"/>
                <a:ea typeface="DejaVu Sans"/>
              </a:rPr>
              <a:t>Figure 6 : Ouest et capitaliste</a:t>
            </a:r>
            <a:endParaRPr b="0" lang="fr-FR" sz="1100" spc="-1" strike="noStrike">
              <a:latin typeface="Arial"/>
            </a:endParaRPr>
          </a:p>
        </p:txBody>
      </p:sp>
      <p:sp>
        <p:nvSpPr>
          <p:cNvPr id="285" name=""/>
          <p:cNvSpPr/>
          <p:nvPr/>
        </p:nvSpPr>
        <p:spPr>
          <a:xfrm>
            <a:off x="7200000" y="5335200"/>
            <a:ext cx="2518920" cy="2448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i="1" lang="fr-FR" sz="1100" spc="-1" strike="noStrike">
                <a:solidFill>
                  <a:srgbClr val="000000"/>
                </a:solidFill>
                <a:latin typeface="Arial"/>
                <a:ea typeface="DejaVu Sans"/>
              </a:rPr>
              <a:t>Figure 7 : Est et Ouest, les blocs</a:t>
            </a:r>
            <a:endParaRPr b="0" lang="fr-FR" sz="1100" spc="-1" strike="noStrike">
              <a:latin typeface="Arial"/>
            </a:endParaRPr>
          </a:p>
        </p:txBody>
      </p:sp>
      <p:sp>
        <p:nvSpPr>
          <p:cNvPr id="286" name=""/>
          <p:cNvSpPr/>
          <p:nvPr/>
        </p:nvSpPr>
        <p:spPr>
          <a:xfrm>
            <a:off x="900000" y="6120000"/>
            <a:ext cx="8820000" cy="4118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0" lang="fr-FR" sz="1200" spc="-1" strike="noStrike">
                <a:solidFill>
                  <a:srgbClr val="000000"/>
                </a:solidFill>
                <a:latin typeface="Arial"/>
                <a:ea typeface="DejaVu Sans"/>
              </a:rPr>
              <a:t>Les calques permettent de faire apparaître au fur et à mesure les différents pays des deux blocs. Pour cette séance, il suffit d’appuyer sur « calques » pour que le pays surgisse, puis le professeur assemble. C’est un travail de révision. L’outil calques est simple. On verra son utilisation dans la dernière partie. </a:t>
            </a:r>
            <a:endParaRPr b="0" lang="fr-FR" sz="12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150</TotalTime>
  <Application>LibreOffice/7.1.3.2$Windows_X86_64 LibreOffice_project/47f78053abe362b9384784d31a6e56f8511eb1c1</Application>
  <AppVersion>15.0000</AppVersion>
  <Words>587</Words>
  <Paragraphs>67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2020-03-06T14:23:17Z</dcterms:created>
  <dc:creator>VALENTIN CARDON</dc:creator>
  <dc:description/>
  <dc:language>fr-FR</dc:language>
  <cp:lastModifiedBy/>
  <dcterms:modified xsi:type="dcterms:W3CDTF">2021-05-25T13:39:30Z</dcterms:modified>
  <cp:revision>23</cp:revision>
  <dc:subject/>
  <dc:title>LOREM IPSUM DOLOR SIT  AMET CONSECTETUR lorem ipsum dolor sit amet consectetur</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2020-03-06T00:00:00Z</vt:filetime>
  </property>
  <property fmtid="{D5CDD505-2E9C-101B-9397-08002B2CF9AE}" pid="3" name="Creator">
    <vt:lpwstr>Adobe InDesign 15.0 (Windows)</vt:lpwstr>
  </property>
  <property fmtid="{D5CDD505-2E9C-101B-9397-08002B2CF9AE}" pid="4" name="HiddenSlides">
    <vt:i4>0</vt:i4>
  </property>
  <property fmtid="{D5CDD505-2E9C-101B-9397-08002B2CF9AE}" pid="5" name="HyperlinksChanged">
    <vt:bool>0</vt:bool>
  </property>
  <property fmtid="{D5CDD505-2E9C-101B-9397-08002B2CF9AE}" pid="6" name="LastSaved">
    <vt:filetime>2020-03-06T00:00:00Z</vt:filetime>
  </property>
  <property fmtid="{D5CDD505-2E9C-101B-9397-08002B2CF9AE}" pid="7" name="LinksUpToDate">
    <vt:bool>0</vt:bool>
  </property>
  <property fmtid="{D5CDD505-2E9C-101B-9397-08002B2CF9AE}" pid="8" name="MMClips">
    <vt:i4>0</vt:i4>
  </property>
  <property fmtid="{D5CDD505-2E9C-101B-9397-08002B2CF9AE}" pid="9" name="Notes">
    <vt:i4>0</vt:i4>
  </property>
  <property fmtid="{D5CDD505-2E9C-101B-9397-08002B2CF9AE}" pid="10" name="PresentationFormat">
    <vt:lpwstr>Personnalisé</vt:lpwstr>
  </property>
  <property fmtid="{D5CDD505-2E9C-101B-9397-08002B2CF9AE}" pid="11" name="ScaleCrop">
    <vt:bool>0</vt:bool>
  </property>
  <property fmtid="{D5CDD505-2E9C-101B-9397-08002B2CF9AE}" pid="12" name="ShareDoc">
    <vt:bool>0</vt:bool>
  </property>
  <property fmtid="{D5CDD505-2E9C-101B-9397-08002B2CF9AE}" pid="13" name="Slides">
    <vt:i4>6</vt:i4>
  </property>
</Properties>
</file>